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3"/>
  </p:sldMasterIdLst>
  <p:notesMasterIdLst>
    <p:notesMasterId r:id="rId5"/>
  </p:notesMasterIdLst>
  <p:handoutMasterIdLst>
    <p:handoutMasterId r:id="rId40"/>
  </p:handoutMasterIdLst>
  <p:sldIdLst>
    <p:sldId id="564" r:id="rId4"/>
    <p:sldId id="571" r:id="rId6"/>
    <p:sldId id="572" r:id="rId7"/>
    <p:sldId id="590" r:id="rId8"/>
    <p:sldId id="578" r:id="rId9"/>
    <p:sldId id="592" r:id="rId10"/>
    <p:sldId id="580" r:id="rId11"/>
    <p:sldId id="258" r:id="rId12"/>
    <p:sldId id="575" r:id="rId13"/>
    <p:sldId id="593" r:id="rId14"/>
    <p:sldId id="577" r:id="rId15"/>
    <p:sldId id="594" r:id="rId16"/>
    <p:sldId id="581" r:id="rId17"/>
    <p:sldId id="573" r:id="rId18"/>
    <p:sldId id="576" r:id="rId19"/>
    <p:sldId id="596" r:id="rId20"/>
    <p:sldId id="582" r:id="rId21"/>
    <p:sldId id="261" r:id="rId22"/>
    <p:sldId id="589" r:id="rId23"/>
    <p:sldId id="598" r:id="rId24"/>
    <p:sldId id="599" r:id="rId25"/>
    <p:sldId id="601" r:id="rId26"/>
    <p:sldId id="260" r:id="rId27"/>
    <p:sldId id="476" r:id="rId28"/>
    <p:sldId id="585" r:id="rId29"/>
    <p:sldId id="586" r:id="rId30"/>
    <p:sldId id="587" r:id="rId31"/>
    <p:sldId id="588" r:id="rId32"/>
    <p:sldId id="474" r:id="rId33"/>
    <p:sldId id="583" r:id="rId34"/>
    <p:sldId id="603" r:id="rId35"/>
    <p:sldId id="602" r:id="rId36"/>
    <p:sldId id="569" r:id="rId37"/>
    <p:sldId id="584" r:id="rId38"/>
    <p:sldId id="570" r:id="rId39"/>
  </p:sldIdLst>
  <p:sldSz cx="12192000" cy="6858000"/>
  <p:notesSz cx="6858000" cy="9144000"/>
  <p:embeddedFontLst>
    <p:embeddedFont>
      <p:font typeface="微软雅黑" panose="020B0503020204020204" charset="-122"/>
      <p:regular r:id="rId45"/>
    </p:embeddedFont>
    <p:embeddedFont>
      <p:font typeface="方正兰亭黑简体" panose="02000000000000000000" charset="-122"/>
      <p:regular r:id="rId46"/>
    </p:embeddedFont>
  </p:embeddedFontLst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1" userDrawn="1">
          <p15:clr>
            <a:srgbClr val="A4A3A4"/>
          </p15:clr>
        </p15:guide>
        <p15:guide id="2" pos="373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  <p:cmAuthor id="2" name="作者" initials="A" lastIdx="0" clrIdx="1"/>
  <p:cmAuthor id="250505251" name="LittleDeer" initials="L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332C3E"/>
    <a:srgbClr val="504E5D"/>
    <a:srgbClr val="2D5D8F"/>
    <a:srgbClr val="307A67"/>
    <a:srgbClr val="85C9B9"/>
    <a:srgbClr val="EBF1E9"/>
    <a:srgbClr val="D5E3CF"/>
    <a:srgbClr val="489A63"/>
    <a:srgbClr val="789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76" autoAdjust="0"/>
    <p:restoredTop sz="81356" autoAdjust="0"/>
  </p:normalViewPr>
  <p:slideViewPr>
    <p:cSldViewPr snapToGrid="0" showGuides="1">
      <p:cViewPr varScale="1">
        <p:scale>
          <a:sx n="55" d="100"/>
          <a:sy n="55" d="100"/>
        </p:scale>
        <p:origin x="84" y="180"/>
      </p:cViewPr>
      <p:guideLst>
        <p:guide orient="horz" pos="2151"/>
        <p:guide pos="3734"/>
      </p:guideLst>
    </p:cSldViewPr>
  </p:slideViewPr>
  <p:outlineViewPr>
    <p:cViewPr>
      <p:scale>
        <a:sx n="33" d="100"/>
        <a:sy n="33" d="100"/>
      </p:scale>
      <p:origin x="0" y="-3306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7" Type="http://schemas.openxmlformats.org/officeDocument/2006/relationships/tags" Target="tags/tag273.xml"/><Relationship Id="rId46" Type="http://schemas.openxmlformats.org/officeDocument/2006/relationships/font" Target="fonts/font2.fntdata"/><Relationship Id="rId45" Type="http://schemas.openxmlformats.org/officeDocument/2006/relationships/font" Target="fonts/font1.fntdata"/><Relationship Id="rId44" Type="http://schemas.openxmlformats.org/officeDocument/2006/relationships/commentAuthors" Target="commentAuthors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600" b="0" i="0" kern="1200" dirty="0" smtClean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cs"/>
              </a:rPr>
              <a:t>1</a:t>
            </a:r>
            <a:r>
              <a:rPr lang="zh-CN" altLang="en-US" sz="1600" b="0" i="0" kern="1200" dirty="0" smtClean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cs"/>
              </a:rPr>
              <a:t>、惩戒：通常指的是对违反某种规范或纪律的行为进行的正式警告或处罚，以促使其改正并防止再犯。它更多地强调对行为的纠正和预防。</a:t>
            </a:r>
            <a:endParaRPr lang="en-US" altLang="zh-CN" sz="1600" b="0" i="0" kern="1200" dirty="0" smtClean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r>
              <a:rPr lang="en-US" altLang="zh-CN" sz="1600" b="0" i="0" kern="1200" dirty="0" smtClean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cs"/>
              </a:rPr>
              <a:t>2</a:t>
            </a:r>
            <a:r>
              <a:rPr lang="zh-CN" altLang="en-US" sz="1600" b="0" i="0" kern="1200" dirty="0" smtClean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cs"/>
              </a:rPr>
              <a:t>、惩罚：对违法行为或犯罪行为进行的严厉制裁，以维护社会秩序和公共利益。它通常涉及对违法者的权益进行限制或剥夺。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600" b="0" i="0" kern="1200" dirty="0" smtClean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cs"/>
              </a:rPr>
              <a:t>1</a:t>
            </a:r>
            <a:r>
              <a:rPr lang="zh-CN" altLang="en-US" sz="1600" b="0" i="0" kern="1200" dirty="0" smtClean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cs"/>
              </a:rPr>
              <a:t>、惩戒：通常指的是对违反某种规范或纪律的行为进行的正式警告或处罚，以促使其改正并防止再犯。它更多地强调对行为的纠正和预防。</a:t>
            </a:r>
            <a:endParaRPr lang="en-US" altLang="zh-CN" sz="1600" b="0" i="0" kern="1200" dirty="0" smtClean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r>
              <a:rPr lang="en-US" altLang="zh-CN" sz="1600" b="0" i="0" kern="1200" dirty="0" smtClean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cs"/>
              </a:rPr>
              <a:t>2</a:t>
            </a:r>
            <a:r>
              <a:rPr lang="zh-CN" altLang="en-US" sz="1600" b="0" i="0" kern="1200" dirty="0" smtClean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cs"/>
              </a:rPr>
              <a:t>、惩罚：对违法行为或犯罪行为进行的严厉制裁，以维护社会秩序和公共利益。它通常涉及对违法者的权益进行限制或剥夺。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image" Target="../media/image3.png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tags" Target="../tags/tag40.xml"/><Relationship Id="rId3" Type="http://schemas.openxmlformats.org/officeDocument/2006/relationships/image" Target="../media/image4.png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image" Target="../media/image5.png"/><Relationship Id="rId7" Type="http://schemas.openxmlformats.org/officeDocument/2006/relationships/tags" Target="../tags/tag43.xml"/><Relationship Id="rId6" Type="http://schemas.openxmlformats.org/officeDocument/2006/relationships/image" Target="../media/image4.png"/><Relationship Id="rId5" Type="http://schemas.openxmlformats.org/officeDocument/2006/relationships/tags" Target="../tags/tag42.xml"/><Relationship Id="rId4" Type="http://schemas.openxmlformats.org/officeDocument/2006/relationships/image" Target="file:///C:\Users\1V994W2\Documents\Tencent%20Files\574576071\FileRecv\&#25340;&#35013;&#32032;&#26448;\&#31616;&#32422;&#28385;&#29256;-28\\11\subject_holdleft_64,162,139_0_staid_full_0.png" TargetMode="External"/><Relationship Id="rId3" Type="http://schemas.openxmlformats.org/officeDocument/2006/relationships/image" Target="../media/image6.png"/><Relationship Id="rId2" Type="http://schemas.openxmlformats.org/officeDocument/2006/relationships/tags" Target="../tags/tag41.xml"/><Relationship Id="rId10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tags" Target="../tags/tag47.xml"/><Relationship Id="rId3" Type="http://schemas.openxmlformats.org/officeDocument/2006/relationships/image" Target="../media/image4.png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tags" Target="../tags/tag49.xml"/><Relationship Id="rId3" Type="http://schemas.openxmlformats.org/officeDocument/2006/relationships/image" Target="../media/image4.png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5" Type="http://schemas.openxmlformats.org/officeDocument/2006/relationships/tags" Target="../tags/tag51.xml"/><Relationship Id="rId4" Type="http://schemas.openxmlformats.org/officeDocument/2006/relationships/image" Target="file:///C:\Users\1V994W2\Documents\Tencent%20Files\574576071\FileRecv\&#25340;&#35013;&#32032;&#26448;\&#31616;&#32422;&#28385;&#29256;-28\\11\subject_holdleft_64,162,139_0_staid_full_0.png" TargetMode="External"/><Relationship Id="rId3" Type="http://schemas.openxmlformats.org/officeDocument/2006/relationships/image" Target="../media/image6.png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tags" Target="../tags/tag53.xml"/><Relationship Id="rId3" Type="http://schemas.openxmlformats.org/officeDocument/2006/relationships/image" Target="../media/image4.png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tags" Target="../tags/tag55.xml"/><Relationship Id="rId3" Type="http://schemas.openxmlformats.org/officeDocument/2006/relationships/image" Target="../media/image4.png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tags" Target="../tags/tag57.xml"/><Relationship Id="rId3" Type="http://schemas.openxmlformats.org/officeDocument/2006/relationships/image" Target="../media/image4.png"/><Relationship Id="rId2" Type="http://schemas.openxmlformats.org/officeDocument/2006/relationships/tags" Target="../tags/tag56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image" Target="../media/image3.png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image" Target="../media/image5.png"/><Relationship Id="rId4" Type="http://schemas.openxmlformats.org/officeDocument/2006/relationships/tags" Target="../tags/tag62.xml"/><Relationship Id="rId3" Type="http://schemas.openxmlformats.org/officeDocument/2006/relationships/image" Target="../media/image4.png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image" Target="../media/image5.png"/><Relationship Id="rId5" Type="http://schemas.openxmlformats.org/officeDocument/2006/relationships/tags" Target="../tags/tag69.xml"/><Relationship Id="rId4" Type="http://schemas.openxmlformats.org/officeDocument/2006/relationships/image" Target="../media/image4.png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image" Target="../media/image5.png"/><Relationship Id="rId5" Type="http://schemas.openxmlformats.org/officeDocument/2006/relationships/tags" Target="../tags/tag77.xml"/><Relationship Id="rId4" Type="http://schemas.openxmlformats.org/officeDocument/2006/relationships/image" Target="../media/image4.png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2" Type="http://schemas.openxmlformats.org/officeDocument/2006/relationships/tags" Target="../tags/tag83.xml"/><Relationship Id="rId11" Type="http://schemas.openxmlformats.org/officeDocument/2006/relationships/tags" Target="../tags/tag82.xml"/><Relationship Id="rId10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image" Target="../media/image5.png"/><Relationship Id="rId5" Type="http://schemas.openxmlformats.org/officeDocument/2006/relationships/tags" Target="../tags/tag86.xml"/><Relationship Id="rId4" Type="http://schemas.openxmlformats.org/officeDocument/2006/relationships/image" Target="../media/image4.png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2" Type="http://schemas.openxmlformats.org/officeDocument/2006/relationships/tags" Target="../tags/tag92.xml"/><Relationship Id="rId11" Type="http://schemas.openxmlformats.org/officeDocument/2006/relationships/tags" Target="../tags/tag91.xml"/><Relationship Id="rId10" Type="http://schemas.openxmlformats.org/officeDocument/2006/relationships/tags" Target="../tags/tag90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image" Target="../media/image5.png"/><Relationship Id="rId5" Type="http://schemas.openxmlformats.org/officeDocument/2006/relationships/tags" Target="../tags/tag95.xml"/><Relationship Id="rId4" Type="http://schemas.openxmlformats.org/officeDocument/2006/relationships/image" Target="../media/image4.png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2" Type="http://schemas.openxmlformats.org/officeDocument/2006/relationships/tags" Target="../tags/tag101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image" Target="../media/image5.png"/><Relationship Id="rId5" Type="http://schemas.openxmlformats.org/officeDocument/2006/relationships/tags" Target="../tags/tag104.xml"/><Relationship Id="rId4" Type="http://schemas.openxmlformats.org/officeDocument/2006/relationships/image" Target="../media/image4.png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image" Target="../media/image5.png"/><Relationship Id="rId5" Type="http://schemas.openxmlformats.org/officeDocument/2006/relationships/tags" Target="../tags/tag115.xml"/><Relationship Id="rId4" Type="http://schemas.openxmlformats.org/officeDocument/2006/relationships/image" Target="../media/image4.png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1" Type="http://schemas.openxmlformats.org/officeDocument/2006/relationships/tags" Target="../tags/tag120.xml"/><Relationship Id="rId10" Type="http://schemas.openxmlformats.org/officeDocument/2006/relationships/tags" Target="../tags/tag119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资源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1000" y="-19050"/>
            <a:ext cx="12790170" cy="70631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"/>
            <a:ext cx="12192000" cy="6856796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2"/>
          <p:cNvSpPr>
            <a:spLocks noGrp="1"/>
          </p:cNvSpPr>
          <p:nvPr>
            <p:ph type="ctrTitle" idx="2" hasCustomPrompt="1"/>
            <p:custDataLst>
              <p:tags r:id="rId4"/>
            </p:custDataLst>
          </p:nvPr>
        </p:nvSpPr>
        <p:spPr>
          <a:xfrm>
            <a:off x="2742740" y="1591063"/>
            <a:ext cx="6709123" cy="1846659"/>
          </a:xfrm>
        </p:spPr>
        <p:txBody>
          <a:bodyPr vert="horz" wrap="square" lIns="0" tIns="0" rIns="0" bIns="0" rtlCol="0" anchor="b" anchorCtr="0">
            <a:normAutofit lnSpcReduction="10000"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6000" b="1" i="0" u="none" strike="noStrike" kern="1200" cap="none" spc="60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3" name="副标题 3"/>
          <p:cNvSpPr>
            <a:spLocks noGrp="1"/>
          </p:cNvSpPr>
          <p:nvPr>
            <p:ph type="subTitle" idx="3" hasCustomPrompt="1"/>
            <p:custDataLst>
              <p:tags r:id="rId5"/>
            </p:custDataLst>
          </p:nvPr>
        </p:nvSpPr>
        <p:spPr>
          <a:xfrm>
            <a:off x="2789038" y="3773539"/>
            <a:ext cx="6616527" cy="1493396"/>
          </a:xfrm>
        </p:spPr>
        <p:txBody>
          <a:bodyPr vert="horz" wrap="square" lIns="0" tIns="0" rIns="0" bIns="0" rtlCol="0" anchor="t">
            <a:normAutofit/>
          </a:bodyPr>
          <a:lstStyle>
            <a:lvl1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2400" b="0" i="0" u="none" strike="noStrike" kern="1200" cap="none" spc="20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defRPr>
            </a:lvl1pPr>
            <a:lvl2pPr marL="4572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>
            <p:custDataLst>
              <p:tags r:id="rId2"/>
            </p:custDataLst>
          </p:nvPr>
        </p:nvPicPr>
        <p:blipFill rotWithShape="1">
          <a:blip r:embed="rId3" r:link="rId4" cstate="screen"/>
          <a:srcRect l="16082" t="29133" r="16374" b="27335"/>
          <a:stretch>
            <a:fillRect/>
          </a:stretch>
        </p:blipFill>
        <p:spPr>
          <a:xfrm>
            <a:off x="215153" y="2856505"/>
            <a:ext cx="3235350" cy="114497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5"/>
          <p:cNvSpPr>
            <a:spLocks noGrp="1"/>
          </p:cNvSpPr>
          <p:nvPr>
            <p:ph type="ctrTitle" idx="2" hasCustomPrompt="1"/>
            <p:custDataLst>
              <p:tags r:id="rId9"/>
            </p:custDataLst>
          </p:nvPr>
        </p:nvSpPr>
        <p:spPr>
          <a:xfrm>
            <a:off x="4521871" y="3613741"/>
            <a:ext cx="6857365" cy="582930"/>
          </a:xfrm>
        </p:spPr>
        <p:txBody>
          <a:bodyPr vert="horz" wrap="square" lIns="0" tIns="0" rIns="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3160" b="1" i="0" u="none" strike="noStrike" kern="1200" cap="none" spc="300" normalizeH="0" baseline="0" noProof="1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9" name="副标题 7"/>
          <p:cNvSpPr>
            <a:spLocks noGrp="1"/>
          </p:cNvSpPr>
          <p:nvPr>
            <p:ph type="subTitle" idx="3" hasCustomPrompt="1"/>
            <p:custDataLst>
              <p:tags r:id="rId10"/>
            </p:custDataLst>
          </p:nvPr>
        </p:nvSpPr>
        <p:spPr>
          <a:xfrm>
            <a:off x="4521871" y="4261441"/>
            <a:ext cx="6857365" cy="1669926"/>
          </a:xfrm>
        </p:spPr>
        <p:txBody>
          <a:bodyPr vert="horz" wrap="square" lIns="0" tIns="0" rIns="0" bIns="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600" b="0" i="0" u="none" strike="noStrike" kern="1200" cap="none" spc="200" normalizeH="0" baseline="0" noProof="1" dirty="0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0" normalizeH="0" baseline="0">
                <a:solidFill>
                  <a:schemeClr val="tx1">
                    <a:tint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9144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sz="1800" u="none" strike="noStrike" kern="1200" cap="none" spc="0" normalizeH="0" baseline="0">
                <a:solidFill>
                  <a:schemeClr val="tx1">
                    <a:tint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3716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tint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8288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tint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 rotWithShape="1">
          <a:blip r:embed="rId3" r:link="rId4" cstate="screen"/>
          <a:srcRect l="16082" t="29133" r="16374" b="27335"/>
          <a:stretch>
            <a:fillRect/>
          </a:stretch>
        </p:blipFill>
        <p:spPr>
          <a:xfrm>
            <a:off x="408790" y="2652353"/>
            <a:ext cx="4389120" cy="155329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2"/>
          <p:cNvPicPr>
            <a:picLocks noChangeAspect="1"/>
          </p:cNvPicPr>
          <p:nvPr userDrawn="1"/>
        </p:nvPicPr>
        <p:blipFill>
          <a:blip r:embed="rId2"/>
          <a:srcRect l="2974" r="1703" b="30208"/>
          <a:stretch>
            <a:fillRect/>
          </a:stretch>
        </p:blipFill>
        <p:spPr>
          <a:xfrm>
            <a:off x="-635" y="1929765"/>
            <a:ext cx="12192000" cy="4929505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240155" y="2253615"/>
            <a:ext cx="3983990" cy="2199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"/>
            <a:ext cx="12192000" cy="6856796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占位符 1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1652270" y="2993383"/>
            <a:ext cx="8890064" cy="2479687"/>
          </a:xfrm>
        </p:spPr>
        <p:txBody>
          <a:bodyPr vert="horz" wrap="square" lIns="0" tIns="0" rIns="0" bIns="0" rtlCol="0" anchor="t" anchorCtr="0">
            <a:normAutofit/>
          </a:bodyPr>
          <a:lstStyle>
            <a:lvl1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2300" b="0" i="0" u="none" strike="noStrike" kern="1200" cap="none" spc="20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  <a:lvl2pPr marL="4572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7" name="标题 2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965325" y="1384928"/>
            <a:ext cx="8264589" cy="1353820"/>
          </a:xfrm>
        </p:spPr>
        <p:txBody>
          <a:bodyPr vert="horz" wrap="square" lIns="0" tIns="0" rIns="0" bIns="0" rtlCol="0" anchor="b" anchorCtr="0">
            <a:normAutofit/>
          </a:bodyPr>
          <a:lstStyle>
            <a:lvl1pPr marL="0" marR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8400" b="1" i="0" u="none" strike="noStrike" kern="1200" cap="none" spc="1000" normalizeH="0" baseline="0" noProof="1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294600" y="302400"/>
            <a:ext cx="11602796" cy="62531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-10800"/>
            <a:ext cx="4827588" cy="68687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 anchorCtr="0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-10800"/>
            <a:ext cx="12189600" cy="266039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0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5029200"/>
            <a:ext cx="12189600" cy="182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 anchorCtr="0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2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-10800"/>
            <a:ext cx="12189600" cy="91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3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4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1000" y="-19050"/>
            <a:ext cx="12790170" cy="70631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959400"/>
            <a:ext cx="12189600" cy="49391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61" y="-10801"/>
            <a:ext cx="1753527" cy="175352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4461"/>
            <a:ext cx="1753527" cy="175352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2"/>
          <p:cNvPicPr>
            <a:picLocks noChangeAspect="1"/>
          </p:cNvPicPr>
          <p:nvPr userDrawn="1"/>
        </p:nvPicPr>
        <p:blipFill>
          <a:blip r:embed="rId2"/>
          <a:srcRect l="2974" r="1703" b="30208"/>
          <a:stretch>
            <a:fillRect/>
          </a:stretch>
        </p:blipFill>
        <p:spPr>
          <a:xfrm>
            <a:off x="-635" y="1929765"/>
            <a:ext cx="12192000" cy="4929505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240155" y="2253615"/>
            <a:ext cx="3983990" cy="2199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3" Type="http://schemas.openxmlformats.org/officeDocument/2006/relationships/theme" Target="../theme/theme2.xml"/><Relationship Id="rId22" Type="http://schemas.openxmlformats.org/officeDocument/2006/relationships/tags" Target="../tags/tag123.xml"/><Relationship Id="rId21" Type="http://schemas.openxmlformats.org/officeDocument/2006/relationships/tags" Target="../tags/tag122.xml"/><Relationship Id="rId20" Type="http://schemas.openxmlformats.org/officeDocument/2006/relationships/tags" Target="../tags/tag121.xml"/><Relationship Id="rId2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4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70.xml"/><Relationship Id="rId5" Type="http://schemas.openxmlformats.org/officeDocument/2006/relationships/image" Target="../media/image8.png"/><Relationship Id="rId4" Type="http://schemas.openxmlformats.org/officeDocument/2006/relationships/tags" Target="../tags/tag169.xml"/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" Type="http://schemas.openxmlformats.org/officeDocument/2006/relationships/tags" Target="../tags/tag16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178.xml"/><Relationship Id="rId7" Type="http://schemas.openxmlformats.org/officeDocument/2006/relationships/tags" Target="../tags/tag177.xml"/><Relationship Id="rId6" Type="http://schemas.openxmlformats.org/officeDocument/2006/relationships/tags" Target="../tags/tag176.xml"/><Relationship Id="rId5" Type="http://schemas.openxmlformats.org/officeDocument/2006/relationships/tags" Target="../tags/tag175.xml"/><Relationship Id="rId4" Type="http://schemas.openxmlformats.org/officeDocument/2006/relationships/tags" Target="../tags/tag174.xml"/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79.xml"/><Relationship Id="rId1" Type="http://schemas.openxmlformats.org/officeDocument/2006/relationships/tags" Target="../tags/tag171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84.xml"/><Relationship Id="rId5" Type="http://schemas.openxmlformats.org/officeDocument/2006/relationships/image" Target="../media/image8.png"/><Relationship Id="rId4" Type="http://schemas.openxmlformats.org/officeDocument/2006/relationships/tags" Target="../tags/tag183.xml"/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tags" Target="../tags/tag180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87.xml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95.xml"/><Relationship Id="rId8" Type="http://schemas.openxmlformats.org/officeDocument/2006/relationships/image" Target="../media/image8.png"/><Relationship Id="rId7" Type="http://schemas.openxmlformats.org/officeDocument/2006/relationships/tags" Target="../tags/tag194.xml"/><Relationship Id="rId6" Type="http://schemas.openxmlformats.org/officeDocument/2006/relationships/tags" Target="../tags/tag193.xml"/><Relationship Id="rId5" Type="http://schemas.openxmlformats.org/officeDocument/2006/relationships/tags" Target="../tags/tag192.xml"/><Relationship Id="rId4" Type="http://schemas.openxmlformats.org/officeDocument/2006/relationships/tags" Target="../tags/tag191.xml"/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88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00.xml"/><Relationship Id="rId5" Type="http://schemas.openxmlformats.org/officeDocument/2006/relationships/image" Target="../media/image8.png"/><Relationship Id="rId4" Type="http://schemas.openxmlformats.org/officeDocument/2006/relationships/tags" Target="../tags/tag199.xml"/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tags" Target="../tags/tag196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03.xml"/><Relationship Id="rId1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11.xml"/><Relationship Id="rId8" Type="http://schemas.openxmlformats.org/officeDocument/2006/relationships/image" Target="../media/image8.png"/><Relationship Id="rId7" Type="http://schemas.openxmlformats.org/officeDocument/2006/relationships/tags" Target="../tags/tag210.xml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20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5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16.xml"/><Relationship Id="rId5" Type="http://schemas.openxmlformats.org/officeDocument/2006/relationships/image" Target="../media/image8.png"/><Relationship Id="rId4" Type="http://schemas.openxmlformats.org/officeDocument/2006/relationships/tags" Target="../tags/tag215.xml"/><Relationship Id="rId3" Type="http://schemas.openxmlformats.org/officeDocument/2006/relationships/tags" Target="../tags/tag214.xml"/><Relationship Id="rId2" Type="http://schemas.openxmlformats.org/officeDocument/2006/relationships/tags" Target="../tags/tag213.xml"/><Relationship Id="rId1" Type="http://schemas.openxmlformats.org/officeDocument/2006/relationships/tags" Target="../tags/tag212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18.xml"/><Relationship Id="rId2" Type="http://schemas.openxmlformats.org/officeDocument/2006/relationships/tags" Target="../tags/tag217.xml"/><Relationship Id="rId1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20.xml"/><Relationship Id="rId2" Type="http://schemas.openxmlformats.org/officeDocument/2006/relationships/tags" Target="../tags/tag219.xml"/><Relationship Id="rId1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21.xml"/><Relationship Id="rId1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228.xml"/><Relationship Id="rId8" Type="http://schemas.openxmlformats.org/officeDocument/2006/relationships/tags" Target="../tags/tag227.xml"/><Relationship Id="rId7" Type="http://schemas.openxmlformats.org/officeDocument/2006/relationships/tags" Target="../tags/tag226.xml"/><Relationship Id="rId6" Type="http://schemas.openxmlformats.org/officeDocument/2006/relationships/tags" Target="../tags/tag225.xml"/><Relationship Id="rId5" Type="http://schemas.openxmlformats.org/officeDocument/2006/relationships/image" Target="../media/image5.png"/><Relationship Id="rId4" Type="http://schemas.openxmlformats.org/officeDocument/2006/relationships/tags" Target="../tags/tag224.xml"/><Relationship Id="rId3" Type="http://schemas.openxmlformats.org/officeDocument/2006/relationships/image" Target="../media/image4.png"/><Relationship Id="rId2" Type="http://schemas.openxmlformats.org/officeDocument/2006/relationships/tags" Target="../tags/tag223.xml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19.xml"/><Relationship Id="rId11" Type="http://schemas.openxmlformats.org/officeDocument/2006/relationships/tags" Target="../tags/tag229.xml"/><Relationship Id="rId10" Type="http://schemas.openxmlformats.org/officeDocument/2006/relationships/image" Target="../media/image14.jpeg"/><Relationship Id="rId1" Type="http://schemas.openxmlformats.org/officeDocument/2006/relationships/tags" Target="../tags/tag222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jpeg"/><Relationship Id="rId8" Type="http://schemas.openxmlformats.org/officeDocument/2006/relationships/tags" Target="../tags/tag235.xml"/><Relationship Id="rId7" Type="http://schemas.openxmlformats.org/officeDocument/2006/relationships/tags" Target="../tags/tag234.xml"/><Relationship Id="rId6" Type="http://schemas.openxmlformats.org/officeDocument/2006/relationships/tags" Target="../tags/tag233.xml"/><Relationship Id="rId5" Type="http://schemas.openxmlformats.org/officeDocument/2006/relationships/image" Target="../media/image5.png"/><Relationship Id="rId4" Type="http://schemas.openxmlformats.org/officeDocument/2006/relationships/tags" Target="../tags/tag232.xml"/><Relationship Id="rId3" Type="http://schemas.openxmlformats.org/officeDocument/2006/relationships/image" Target="../media/image4.png"/><Relationship Id="rId2" Type="http://schemas.openxmlformats.org/officeDocument/2006/relationships/tags" Target="../tags/tag231.xml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19.xml"/><Relationship Id="rId10" Type="http://schemas.openxmlformats.org/officeDocument/2006/relationships/tags" Target="../tags/tag236.xml"/><Relationship Id="rId1" Type="http://schemas.openxmlformats.org/officeDocument/2006/relationships/tags" Target="../tags/tag230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jpeg"/><Relationship Id="rId8" Type="http://schemas.openxmlformats.org/officeDocument/2006/relationships/tags" Target="../tags/tag242.xml"/><Relationship Id="rId7" Type="http://schemas.openxmlformats.org/officeDocument/2006/relationships/tags" Target="../tags/tag241.xml"/><Relationship Id="rId6" Type="http://schemas.openxmlformats.org/officeDocument/2006/relationships/tags" Target="../tags/tag240.xml"/><Relationship Id="rId5" Type="http://schemas.openxmlformats.org/officeDocument/2006/relationships/image" Target="../media/image5.png"/><Relationship Id="rId4" Type="http://schemas.openxmlformats.org/officeDocument/2006/relationships/tags" Target="../tags/tag239.xml"/><Relationship Id="rId3" Type="http://schemas.openxmlformats.org/officeDocument/2006/relationships/image" Target="../media/image4.png"/><Relationship Id="rId2" Type="http://schemas.openxmlformats.org/officeDocument/2006/relationships/tags" Target="../tags/tag238.xml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19.xml"/><Relationship Id="rId10" Type="http://schemas.openxmlformats.org/officeDocument/2006/relationships/tags" Target="../tags/tag243.xml"/><Relationship Id="rId1" Type="http://schemas.openxmlformats.org/officeDocument/2006/relationships/tags" Target="../tags/tag237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251.xml"/><Relationship Id="rId8" Type="http://schemas.openxmlformats.org/officeDocument/2006/relationships/image" Target="../media/image8.png"/><Relationship Id="rId7" Type="http://schemas.openxmlformats.org/officeDocument/2006/relationships/tags" Target="../tags/tag250.xml"/><Relationship Id="rId6" Type="http://schemas.openxmlformats.org/officeDocument/2006/relationships/tags" Target="../tags/tag249.xml"/><Relationship Id="rId5" Type="http://schemas.openxmlformats.org/officeDocument/2006/relationships/tags" Target="../tags/tag248.xml"/><Relationship Id="rId4" Type="http://schemas.openxmlformats.org/officeDocument/2006/relationships/tags" Target="../tags/tag247.xml"/><Relationship Id="rId3" Type="http://schemas.openxmlformats.org/officeDocument/2006/relationships/tags" Target="../tags/tag246.xml"/><Relationship Id="rId2" Type="http://schemas.openxmlformats.org/officeDocument/2006/relationships/tags" Target="../tags/tag245.xml"/><Relationship Id="rId10" Type="http://schemas.openxmlformats.org/officeDocument/2006/relationships/slideLayout" Target="../slideLayouts/slideLayout31.xml"/><Relationship Id="rId1" Type="http://schemas.openxmlformats.org/officeDocument/2006/relationships/tags" Target="../tags/tag244.xml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1.xml"/><Relationship Id="rId6" Type="http://schemas.openxmlformats.org/officeDocument/2006/relationships/tags" Target="../tags/tag256.xml"/><Relationship Id="rId5" Type="http://schemas.openxmlformats.org/officeDocument/2006/relationships/image" Target="../media/image8.png"/><Relationship Id="rId4" Type="http://schemas.openxmlformats.org/officeDocument/2006/relationships/tags" Target="../tags/tag255.xml"/><Relationship Id="rId3" Type="http://schemas.openxmlformats.org/officeDocument/2006/relationships/tags" Target="../tags/tag254.xml"/><Relationship Id="rId2" Type="http://schemas.openxmlformats.org/officeDocument/2006/relationships/tags" Target="../tags/tag253.xml"/><Relationship Id="rId1" Type="http://schemas.openxmlformats.org/officeDocument/2006/relationships/tags" Target="../tags/tag25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63.xml"/><Relationship Id="rId6" Type="http://schemas.openxmlformats.org/officeDocument/2006/relationships/tags" Target="../tags/tag262.xml"/><Relationship Id="rId5" Type="http://schemas.openxmlformats.org/officeDocument/2006/relationships/tags" Target="../tags/tag261.xml"/><Relationship Id="rId4" Type="http://schemas.openxmlformats.org/officeDocument/2006/relationships/tags" Target="../tags/tag260.xml"/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tags" Target="../tags/tag25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34.xml"/><Relationship Id="rId1" Type="http://schemas.openxmlformats.org/officeDocument/2006/relationships/tags" Target="../tags/tag126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65.xml"/><Relationship Id="rId2" Type="http://schemas.openxmlformats.org/officeDocument/2006/relationships/tags" Target="../tags/tag264.xml"/><Relationship Id="rId1" Type="http://schemas.openxmlformats.org/officeDocument/2006/relationships/image" Target="../media/image9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266.xml"/><Relationship Id="rId1" Type="http://schemas.openxmlformats.org/officeDocument/2006/relationships/image" Target="../media/image9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267.xml"/><Relationship Id="rId1" Type="http://schemas.openxmlformats.org/officeDocument/2006/relationships/image" Target="../media/image9.jpe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ags" Target="../tags/tag271.xml"/><Relationship Id="rId5" Type="http://schemas.openxmlformats.org/officeDocument/2006/relationships/image" Target="../media/image18.jpeg"/><Relationship Id="rId4" Type="http://schemas.openxmlformats.org/officeDocument/2006/relationships/tags" Target="../tags/tag270.xml"/><Relationship Id="rId3" Type="http://schemas.openxmlformats.org/officeDocument/2006/relationships/image" Target="../media/image17.png"/><Relationship Id="rId2" Type="http://schemas.openxmlformats.org/officeDocument/2006/relationships/tags" Target="../tags/tag269.xml"/><Relationship Id="rId1" Type="http://schemas.openxmlformats.org/officeDocument/2006/relationships/tags" Target="../tags/tag26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2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9.xml"/><Relationship Id="rId5" Type="http://schemas.openxmlformats.org/officeDocument/2006/relationships/image" Target="../media/image8.png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tags" Target="../tags/tag13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48.xml"/><Relationship Id="rId1" Type="http://schemas.openxmlformats.org/officeDocument/2006/relationships/tags" Target="../tags/tag140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3.xml"/><Relationship Id="rId5" Type="http://schemas.openxmlformats.org/officeDocument/2006/relationships/image" Target="../media/image8.png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tags" Target="../tags/tag149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56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164.xml"/><Relationship Id="rId7" Type="http://schemas.openxmlformats.org/officeDocument/2006/relationships/tags" Target="../tags/tag163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65.xml"/><Relationship Id="rId1" Type="http://schemas.openxmlformats.org/officeDocument/2006/relationships/tags" Target="../tags/tag1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83485" y="1487805"/>
            <a:ext cx="6888480" cy="116268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防范电信网络诈骗</a:t>
            </a:r>
            <a:endParaRPr lang="en-US" altLang="zh-CN" sz="6600" b="1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zh-CN" altLang="en-US" sz="6600" b="1" dirty="0">
              <a:solidFill>
                <a:srgbClr val="489A6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34844" y="6196265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/>
              <a:t>安徽城市管理职业学院保卫处</a:t>
            </a:r>
            <a:endParaRPr lang="zh-CN" altLang="en-US" sz="2400" b="1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575621" y="107389"/>
            <a:ext cx="2546430" cy="2496274"/>
          </a:xfrm>
          <a:prstGeom prst="rect">
            <a:avLst/>
          </a:prstGeom>
          <a:solidFill>
            <a:schemeClr val="lt1"/>
          </a:solidFill>
          <a:ln w="31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>
              <a:solidFill>
                <a:schemeClr val="lt1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>
            <a:off x="3505200" y="1857393"/>
            <a:ext cx="792486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505200" y="791439"/>
            <a:ext cx="7924864" cy="9144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6000" b="1" spc="220" dirty="0" smtClean="0">
                <a:solidFill>
                  <a:schemeClr val="accent1"/>
                </a:solidFill>
                <a:uFillTx/>
                <a:latin typeface="+mj-ea"/>
                <a:ea typeface="+mj-ea"/>
              </a:rPr>
              <a:t>案例分析（一）</a:t>
            </a:r>
            <a:endParaRPr lang="zh-CN" altLang="en-US" sz="6000" b="1" spc="220" dirty="0">
              <a:solidFill>
                <a:schemeClr val="accent1"/>
              </a:solidFill>
              <a:uFillTx/>
              <a:latin typeface="+mj-ea"/>
              <a:ea typeface="+mj-ea"/>
            </a:endParaRPr>
          </a:p>
        </p:txBody>
      </p:sp>
      <p:sp>
        <p:nvSpPr>
          <p:cNvPr id="11" name="Title 6"/>
          <p:cNvSpPr txBox="1"/>
          <p:nvPr>
            <p:custDataLst>
              <p:tags r:id="rId4"/>
            </p:custDataLst>
          </p:nvPr>
        </p:nvSpPr>
        <p:spPr>
          <a:xfrm>
            <a:off x="678718" y="2685469"/>
            <a:ext cx="11101802" cy="3568537"/>
          </a:xfrm>
          <a:prstGeom prst="rect">
            <a:avLst/>
          </a:prstGeom>
          <a:gradFill>
            <a:gsLst>
              <a:gs pos="0">
                <a:schemeClr val="bg1">
                  <a:alpha val="42000"/>
                </a:schemeClr>
              </a:gs>
              <a:gs pos="50000">
                <a:schemeClr val="bg1">
                  <a:alpha val="34000"/>
                </a:schemeClr>
              </a:gs>
              <a:gs pos="74000">
                <a:schemeClr val="bg1">
                  <a:alpha val="100000"/>
                </a:schemeClr>
              </a:gs>
            </a:gsLst>
            <a:lin ang="5400000" scaled="0"/>
          </a:gradFill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（</a:t>
            </a:r>
            <a:r>
              <a:rPr lang="en-US" altLang="zh-CN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1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）犯罪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分子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：通过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抖音评论区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与该生取得联系；发布虚假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低价</a:t>
            </a:r>
            <a:r>
              <a:rPr lang="en-US" altLang="zh-CN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CCD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信息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+mj-ea"/>
                <a:ea typeface="+mj-ea"/>
                <a:cs typeface="+mj-ea"/>
                <a:sym typeface="方正兰亭黑简体" panose="02000000000000000000" charset="-122"/>
              </a:rPr>
              <a:t>骗取信任</a:t>
            </a:r>
            <a:r>
              <a:rPr lang="zh-CN" altLang="en-US" sz="2000" b="1" spc="140" dirty="0">
                <a:ln w="3175">
                  <a:noFill/>
                  <a:prstDash val="dash"/>
                </a:ln>
                <a:gradFill>
                  <a:gsLst>
                    <a:gs pos="50000">
                      <a:srgbClr val="5A80A7"/>
                    </a:gs>
                    <a:gs pos="0">
                      <a:srgbClr val="91AAC4"/>
                    </a:gs>
                    <a:gs pos="100000">
                      <a:srgbClr val="235589"/>
                    </a:gs>
                  </a:gsLst>
                  <a:lin scaled="1"/>
                </a:gra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诱导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加微信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；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cs typeface="+mj-ea"/>
                <a:sym typeface="方正兰亭黑简体" panose="02000000000000000000" charset="-122"/>
              </a:rPr>
              <a:t>跳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cs typeface="+mj-ea"/>
                <a:sym typeface="方正兰亭黑简体" panose="02000000000000000000" charset="-122"/>
              </a:rPr>
              <a:t>过官方交易平台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cs typeface="+mj-ea"/>
                <a:sym typeface="方正兰亭黑简体" panose="02000000000000000000" charset="-122"/>
              </a:rPr>
              <a:t>，诱导该生加客服进行进一步交易；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以快递费为由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，轮转多个平台骗取资金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。</a:t>
            </a:r>
            <a:endParaRPr lang="en-US" altLang="zh-CN" sz="2000" b="1" spc="140" dirty="0">
              <a:ln w="3175">
                <a:noFill/>
                <a:prstDash val="dash"/>
              </a:ln>
              <a:solidFill>
                <a:srgbClr val="2D5D8F"/>
              </a:solidFill>
              <a:latin typeface="+mj-ea"/>
              <a:ea typeface="+mj-ea"/>
              <a:cs typeface="+mj-ea"/>
              <a:sym typeface="方正兰亭黑简体" panose="02000000000000000000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（</a:t>
            </a:r>
            <a:r>
              <a:rPr lang="en-US" altLang="zh-CN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2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）受骗学生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：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贪图小便宜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，想低价购买商品，警惕性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较低；自身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防骗意识淡薄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，卖家试图跳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过转转二手平台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私加</a:t>
            </a:r>
            <a:r>
              <a:rPr lang="en-US" altLang="zh-CN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QQ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、微信时，并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未立即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终止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交易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；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未深入了解商家的真实信息，未仔细核实商品的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真实性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；多次且在多个平台被骗均未察觉。</a:t>
            </a:r>
            <a:endParaRPr lang="en-US" altLang="zh-CN" sz="2000" b="1" spc="140" dirty="0">
              <a:ln w="3175">
                <a:noFill/>
                <a:prstDash val="dash"/>
              </a:ln>
              <a:solidFill>
                <a:srgbClr val="2D5D8F"/>
              </a:solidFill>
              <a:latin typeface="+mj-ea"/>
              <a:ea typeface="+mj-ea"/>
              <a:cs typeface="+mj-ea"/>
              <a:sym typeface="方正兰亭黑简体" panose="020000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4" t="15594" r="11630" b="11630"/>
          <a:stretch>
            <a:fillRect/>
          </a:stretch>
        </p:blipFill>
        <p:spPr>
          <a:xfrm>
            <a:off x="678718" y="177137"/>
            <a:ext cx="2356778" cy="2356778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575621" y="107389"/>
            <a:ext cx="2546430" cy="2496274"/>
          </a:xfrm>
          <a:prstGeom prst="rect">
            <a:avLst/>
          </a:prstGeom>
          <a:solidFill>
            <a:schemeClr val="lt1"/>
          </a:solidFill>
          <a:ln w="31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>
              <a:solidFill>
                <a:schemeClr val="lt1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>
            <a:off x="3505200" y="1857393"/>
            <a:ext cx="792486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505200" y="791439"/>
            <a:ext cx="7924864" cy="9144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Autofit/>
          </a:bodyPr>
          <a:lstStyle/>
          <a:p>
            <a:pPr>
              <a:buSzPct val="100000"/>
            </a:pPr>
            <a:r>
              <a:rPr lang="zh-CN" altLang="en-US" sz="6000" b="1" spc="220" dirty="0">
                <a:solidFill>
                  <a:schemeClr val="accent1"/>
                </a:solidFill>
                <a:latin typeface="+mj-ea"/>
              </a:rPr>
              <a:t>警示案例</a:t>
            </a:r>
            <a:r>
              <a:rPr lang="zh-CN" altLang="en-US" sz="6000" b="1" spc="220" dirty="0" smtClean="0">
                <a:solidFill>
                  <a:schemeClr val="accent1"/>
                </a:solidFill>
                <a:uFillTx/>
                <a:latin typeface="+mj-ea"/>
                <a:ea typeface="+mj-ea"/>
              </a:rPr>
              <a:t>（</a:t>
            </a:r>
            <a:r>
              <a:rPr lang="zh-CN" altLang="en-US" sz="6000" b="1" spc="220" dirty="0">
                <a:solidFill>
                  <a:schemeClr val="accent1"/>
                </a:solidFill>
                <a:latin typeface="+mj-ea"/>
                <a:ea typeface="+mj-ea"/>
              </a:rPr>
              <a:t>二</a:t>
            </a:r>
            <a:r>
              <a:rPr lang="zh-CN" altLang="en-US" sz="6000" b="1" spc="220" dirty="0" smtClean="0">
                <a:solidFill>
                  <a:schemeClr val="accent1"/>
                </a:solidFill>
                <a:uFillTx/>
                <a:latin typeface="+mj-ea"/>
                <a:ea typeface="+mj-ea"/>
              </a:rPr>
              <a:t>）</a:t>
            </a:r>
            <a:endParaRPr lang="zh-CN" altLang="en-US" sz="6000" b="1" spc="220" dirty="0">
              <a:solidFill>
                <a:schemeClr val="accent1"/>
              </a:solidFill>
              <a:uFillTx/>
              <a:latin typeface="+mj-ea"/>
              <a:ea typeface="+mj-ea"/>
            </a:endParaRPr>
          </a:p>
        </p:txBody>
      </p:sp>
      <p:sp>
        <p:nvSpPr>
          <p:cNvPr id="11" name="Title 6"/>
          <p:cNvSpPr txBox="1"/>
          <p:nvPr>
            <p:custDataLst>
              <p:tags r:id="rId4"/>
            </p:custDataLst>
          </p:nvPr>
        </p:nvSpPr>
        <p:spPr>
          <a:xfrm>
            <a:off x="1549613" y="3173506"/>
            <a:ext cx="9805670" cy="2506615"/>
          </a:xfrm>
          <a:prstGeom prst="rect">
            <a:avLst/>
          </a:prstGeom>
          <a:gradFill>
            <a:gsLst>
              <a:gs pos="0">
                <a:schemeClr val="bg1">
                  <a:alpha val="42000"/>
                </a:schemeClr>
              </a:gs>
              <a:gs pos="50000">
                <a:schemeClr val="bg1">
                  <a:alpha val="34000"/>
                </a:schemeClr>
              </a:gs>
              <a:gs pos="74000">
                <a:schemeClr val="bg1">
                  <a:alpha val="100000"/>
                </a:schemeClr>
              </a:gs>
            </a:gsLst>
            <a:lin ang="5400000" scaled="0"/>
          </a:gradFill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uFillTx/>
                <a:latin typeface="+mj-ea"/>
                <a:ea typeface="+mj-ea"/>
                <a:cs typeface="+mj-ea"/>
                <a:sym typeface="方正兰亭黑简体" panose="02000000000000000000" charset="-122"/>
              </a:rPr>
              <a:t>2024年11月18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uFillTx/>
                <a:latin typeface="+mj-ea"/>
                <a:ea typeface="+mj-ea"/>
                <a:cs typeface="+mj-ea"/>
                <a:sym typeface="方正兰亭黑简体" panose="02000000000000000000" charset="-122"/>
              </a:rPr>
              <a:t>日</a:t>
            </a:r>
            <a:r>
              <a:rPr lang="en-US" altLang="zh-CN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uFillTx/>
                <a:latin typeface="+mj-ea"/>
                <a:ea typeface="+mj-ea"/>
                <a:cs typeface="+mj-ea"/>
                <a:sym typeface="方正兰亭黑简体" panose="02000000000000000000" charset="-122"/>
              </a:rPr>
              <a:t>，我校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uFillTx/>
                <a:latin typeface="+mj-ea"/>
                <a:ea typeface="+mj-ea"/>
                <a:cs typeface="+mj-ea"/>
                <a:sym typeface="方正兰亭黑简体" panose="02000000000000000000" charset="-122"/>
              </a:rPr>
              <a:t>健康养老学院</a:t>
            </a:r>
            <a:r>
              <a:rPr lang="en-US" altLang="zh-CN" sz="2000" b="1" spc="140" dirty="0" err="1" smtClean="0">
                <a:ln w="3175">
                  <a:noFill/>
                  <a:prstDash val="dash"/>
                </a:ln>
                <a:solidFill>
                  <a:srgbClr val="2D5D8F"/>
                </a:solidFill>
                <a:uFillTx/>
                <a:latin typeface="+mj-ea"/>
                <a:ea typeface="+mj-ea"/>
                <a:cs typeface="+mj-ea"/>
                <a:sym typeface="方正兰亭黑简体" panose="02000000000000000000" charset="-122"/>
              </a:rPr>
              <a:t>一学生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通过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论坛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帖子联系卖家购买商品，卖家发出网址要求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该生下载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第三方软件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进行购买。该生支付商品后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，卖家以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身在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海外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cs typeface="+mj-ea"/>
                <a:sym typeface="方正兰亭黑简体" panose="02000000000000000000" charset="-122"/>
              </a:rPr>
              <a:t>为由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，要求该生额外支付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商品邮寄费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，并表示后续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会返还。该生前两次支付单号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费后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，均成功返还。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第三次支付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时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，卖家表示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由于金额过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大需</a:t>
            </a:r>
            <a:r>
              <a:rPr lang="en-US" altLang="zh-CN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4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人拼团，将该生拉入一个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群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聊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，同伙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在群里发出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返利截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图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诱导该生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支付费用。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该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生支付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后，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系统界面提示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出错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。卖家在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群里询问谁的任务出错，</a:t>
            </a:r>
            <a:r>
              <a:rPr lang="en-US" altLang="zh-CN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1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同伙承认出错，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此时卖家表示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群里</a:t>
            </a:r>
            <a:r>
              <a:rPr lang="en-US" altLang="zh-CN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4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人需共同凑出一笔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恢复任务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的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费用。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该生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支付后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，群聊被解散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，该生意识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到被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骗，损失</a:t>
            </a:r>
            <a:r>
              <a:rPr lang="en-US" altLang="zh-CN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4000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元。</a:t>
            </a:r>
            <a:endParaRPr lang="en-US" altLang="zh-CN" sz="2000" b="1" spc="140" dirty="0">
              <a:ln w="3175">
                <a:noFill/>
                <a:prstDash val="dash"/>
              </a:ln>
              <a:solidFill>
                <a:srgbClr val="2D5D8F"/>
              </a:solidFill>
              <a:uFillTx/>
              <a:latin typeface="+mj-ea"/>
              <a:ea typeface="+mj-ea"/>
              <a:cs typeface="+mj-ea"/>
              <a:sym typeface="方正兰亭黑简体" panose="02000000000000000000" charset="-122"/>
            </a:endParaRPr>
          </a:p>
        </p:txBody>
      </p:sp>
      <p:sp>
        <p:nvSpPr>
          <p:cNvPr id="19" name="圆角矩形标注 18"/>
          <p:cNvSpPr/>
          <p:nvPr/>
        </p:nvSpPr>
        <p:spPr>
          <a:xfrm>
            <a:off x="3480013" y="1951722"/>
            <a:ext cx="3397037" cy="573405"/>
          </a:xfrm>
          <a:prstGeom prst="wedgeRoundRectCallout">
            <a:avLst>
              <a:gd name="adj1" fmla="val 38933"/>
              <a:gd name="adj2" fmla="val 99304"/>
              <a:gd name="adj3" fmla="val 16667"/>
            </a:avLst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7467632" y="1932672"/>
            <a:ext cx="2972435" cy="57404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/>
            <a:r>
              <a:rPr lang="zh-CN" altLang="en-US" sz="3200" b="1" dirty="0" smtClean="0">
                <a:solidFill>
                  <a:srgbClr val="FF0000"/>
                </a:solidFill>
                <a:latin typeface="+mj-ea"/>
                <a:ea typeface="+mj-ea"/>
                <a:cs typeface="华康古籍木兰W3" panose="02020309000000000000" charset="-122"/>
              </a:rPr>
              <a:t>低价售卖商品</a:t>
            </a:r>
            <a:endParaRPr lang="zh-CN" altLang="en-US" sz="3200" b="1" dirty="0">
              <a:solidFill>
                <a:srgbClr val="FF0000"/>
              </a:solidFill>
              <a:latin typeface="+mj-ea"/>
              <a:ea typeface="+mj-ea"/>
              <a:cs typeface="华康古籍木兰W3" panose="02020309000000000000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6"/>
            </p:custDataLst>
          </p:nvPr>
        </p:nvSpPr>
        <p:spPr>
          <a:xfrm>
            <a:off x="466484" y="3035392"/>
            <a:ext cx="563880" cy="3046988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vert="horz"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+mj-ea"/>
                <a:ea typeface="+mj-ea"/>
                <a:cs typeface="华康古籍木兰W3" panose="02020309000000000000" charset="-122"/>
              </a:rPr>
              <a:t>收款后不发货</a:t>
            </a:r>
            <a:endParaRPr lang="zh-CN" altLang="en-US" sz="3200" b="1" dirty="0">
              <a:solidFill>
                <a:srgbClr val="FF0000"/>
              </a:solidFill>
              <a:latin typeface="+mj-ea"/>
              <a:ea typeface="+mj-ea"/>
              <a:cs typeface="华康古籍木兰W3" panose="02020309000000000000" charset="-122"/>
            </a:endParaRPr>
          </a:p>
        </p:txBody>
      </p:sp>
      <p:sp>
        <p:nvSpPr>
          <p:cNvPr id="22" name="矩形标注 21"/>
          <p:cNvSpPr/>
          <p:nvPr/>
        </p:nvSpPr>
        <p:spPr>
          <a:xfrm rot="16200000">
            <a:off x="-800953" y="4254229"/>
            <a:ext cx="3117760" cy="680085"/>
          </a:xfrm>
          <a:prstGeom prst="wedgeRectCallout">
            <a:avLst>
              <a:gd name="adj1" fmla="val -2139"/>
              <a:gd name="adj2" fmla="val 110457"/>
            </a:avLst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23" name="文本框 22"/>
          <p:cNvSpPr txBox="1"/>
          <p:nvPr>
            <p:custDataLst>
              <p:tags r:id="rId7"/>
            </p:custDataLst>
          </p:nvPr>
        </p:nvSpPr>
        <p:spPr>
          <a:xfrm>
            <a:off x="6877050" y="5958182"/>
            <a:ext cx="3098619" cy="584775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vert="horz"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+mj-ea"/>
                <a:cs typeface="华康古籍木兰W3" panose="02020309000000000000" charset="-122"/>
              </a:rPr>
              <a:t>诱导转账后消失</a:t>
            </a:r>
            <a:endParaRPr lang="zh-CN" altLang="en-US" sz="3200" b="1" dirty="0">
              <a:solidFill>
                <a:srgbClr val="FF0000"/>
              </a:solidFill>
              <a:latin typeface="+mj-ea"/>
              <a:cs typeface="华康古籍木兰W3" panose="02020309000000000000" charset="-122"/>
            </a:endParaRPr>
          </a:p>
        </p:txBody>
      </p:sp>
      <p:sp>
        <p:nvSpPr>
          <p:cNvPr id="24" name="矩形标注 23"/>
          <p:cNvSpPr/>
          <p:nvPr/>
        </p:nvSpPr>
        <p:spPr>
          <a:xfrm rot="10800000">
            <a:off x="6877050" y="5958181"/>
            <a:ext cx="2977595" cy="583565"/>
          </a:xfrm>
          <a:prstGeom prst="wedgeRectCallout">
            <a:avLst>
              <a:gd name="adj1" fmla="val -4520"/>
              <a:gd name="adj2" fmla="val 125843"/>
            </a:avLst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7467632" y="1903305"/>
            <a:ext cx="2972435" cy="591185"/>
          </a:xfrm>
          <a:prstGeom prst="wedgeRoundRectCallout">
            <a:avLst>
              <a:gd name="adj1" fmla="val -41647"/>
              <a:gd name="adj2" fmla="val 104782"/>
              <a:gd name="adj3" fmla="val 16667"/>
            </a:avLst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3479764" y="1793345"/>
            <a:ext cx="3473486" cy="73025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+mj-ea"/>
                <a:ea typeface="+mj-ea"/>
                <a:cs typeface="华康古籍木兰W3" panose="02020309000000000000" charset="-122"/>
                <a:sym typeface="+mn-ea"/>
              </a:rPr>
              <a:t>利用二手平台漏洞</a:t>
            </a:r>
            <a:endParaRPr lang="zh-CN" altLang="en-US" sz="3200" b="1" dirty="0">
              <a:solidFill>
                <a:srgbClr val="FF0000"/>
              </a:solidFill>
              <a:latin typeface="+mj-ea"/>
              <a:ea typeface="+mj-ea"/>
              <a:cs typeface="华康古籍木兰W3" panose="02020309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4" t="15594" r="11630" b="11630"/>
          <a:stretch>
            <a:fillRect/>
          </a:stretch>
        </p:blipFill>
        <p:spPr>
          <a:xfrm>
            <a:off x="678718" y="177137"/>
            <a:ext cx="2356778" cy="2356778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8" grpId="0"/>
      <p:bldP spid="18" grpId="1"/>
      <p:bldP spid="20" grpId="0" bldLvl="0" animBg="1"/>
      <p:bldP spid="20" grpId="1" animBg="1"/>
      <p:bldP spid="22" grpId="0" animBg="1"/>
      <p:bldP spid="22" grpId="1" animBg="1"/>
      <p:bldP spid="23" grpId="0" bldLvl="0" animBg="1"/>
      <p:bldP spid="23" grpId="1" animBg="1"/>
      <p:bldP spid="24" grpId="0" animBg="1"/>
      <p:bldP spid="24" grpId="1" animBg="1"/>
      <p:bldP spid="9" grpId="0" bldLvl="0" animBg="1"/>
      <p:bldP spid="9" grpId="1" animBg="1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575621" y="107389"/>
            <a:ext cx="2546430" cy="2496274"/>
          </a:xfrm>
          <a:prstGeom prst="rect">
            <a:avLst/>
          </a:prstGeom>
          <a:solidFill>
            <a:schemeClr val="lt1"/>
          </a:solidFill>
          <a:ln w="31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>
              <a:solidFill>
                <a:schemeClr val="lt1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>
            <a:off x="3505200" y="1857393"/>
            <a:ext cx="792486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505200" y="791439"/>
            <a:ext cx="7924864" cy="9144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6000" b="1" spc="220" dirty="0" smtClean="0">
                <a:solidFill>
                  <a:schemeClr val="accent1"/>
                </a:solidFill>
                <a:uFillTx/>
                <a:latin typeface="+mj-ea"/>
                <a:ea typeface="+mj-ea"/>
              </a:rPr>
              <a:t>案例分析（二）</a:t>
            </a:r>
            <a:endParaRPr lang="zh-CN" altLang="en-US" sz="6000" b="1" spc="220" dirty="0">
              <a:solidFill>
                <a:schemeClr val="accent1"/>
              </a:solidFill>
              <a:uFillTx/>
              <a:latin typeface="+mj-ea"/>
              <a:ea typeface="+mj-ea"/>
            </a:endParaRPr>
          </a:p>
        </p:txBody>
      </p:sp>
      <p:sp>
        <p:nvSpPr>
          <p:cNvPr id="11" name="Title 6"/>
          <p:cNvSpPr txBox="1"/>
          <p:nvPr>
            <p:custDataLst>
              <p:tags r:id="rId4"/>
            </p:custDataLst>
          </p:nvPr>
        </p:nvSpPr>
        <p:spPr>
          <a:xfrm>
            <a:off x="678718" y="2603662"/>
            <a:ext cx="11101802" cy="3751418"/>
          </a:xfrm>
          <a:prstGeom prst="rect">
            <a:avLst/>
          </a:prstGeom>
          <a:gradFill>
            <a:gsLst>
              <a:gs pos="0">
                <a:schemeClr val="bg1">
                  <a:alpha val="42000"/>
                </a:schemeClr>
              </a:gs>
              <a:gs pos="50000">
                <a:schemeClr val="bg1">
                  <a:alpha val="34000"/>
                </a:schemeClr>
              </a:gs>
              <a:gs pos="74000">
                <a:schemeClr val="bg1">
                  <a:alpha val="100000"/>
                </a:schemeClr>
              </a:gs>
            </a:gsLst>
            <a:lin ang="5400000" scaled="0"/>
          </a:gradFill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（</a:t>
            </a:r>
            <a:r>
              <a:rPr lang="en-US" altLang="zh-CN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1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）犯罪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分子：利用在校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大学生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+mj-ea"/>
                <a:ea typeface="+mj-ea"/>
                <a:cs typeface="+mj-ea"/>
                <a:sym typeface="方正兰亭黑简体" panose="02000000000000000000" charset="-122"/>
              </a:rPr>
              <a:t>贪图小便宜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的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特点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，在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论坛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发布低价商品信息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诱导该生与其联系；添加社交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帐号后要求该生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下载第三方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软件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进一步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交易；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以身在海外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为由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要求支付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商品邮寄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费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；以商品邮寄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费支付失败为由将该生拉入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群聊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，诱导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受害人加大投入，骗取更多资金。</a:t>
            </a:r>
            <a:endParaRPr lang="en-US" altLang="zh-CN" sz="2000" b="1" spc="140" dirty="0">
              <a:ln w="3175">
                <a:noFill/>
                <a:prstDash val="dash"/>
              </a:ln>
              <a:solidFill>
                <a:srgbClr val="2D5D8F"/>
              </a:solidFill>
              <a:latin typeface="+mj-ea"/>
              <a:ea typeface="+mj-ea"/>
              <a:cs typeface="+mj-ea"/>
              <a:sym typeface="方正兰亭黑简体" panose="02000000000000000000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（</a:t>
            </a:r>
            <a:r>
              <a:rPr lang="en-US" altLang="zh-CN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2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）受骗学生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：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放松警惕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，在论坛看到低价商品时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盲目信任他人，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盲目下载第三方软件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，未选择正规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的平台进行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交易；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cs typeface="+mj-ea"/>
                <a:sym typeface="方正兰亭黑简体" panose="02000000000000000000" charset="-122"/>
              </a:rPr>
              <a:t>抱有贪利心理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，为购买低价商品，未核实对方的身份信息和商品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信息。</a:t>
            </a:r>
            <a:endParaRPr lang="en-US" altLang="zh-CN" sz="2000" b="1" spc="140" dirty="0">
              <a:ln w="3175">
                <a:noFill/>
                <a:prstDash val="dash"/>
              </a:ln>
              <a:gradFill>
                <a:gsLst>
                  <a:gs pos="50000">
                    <a:srgbClr val="5A80A7"/>
                  </a:gs>
                  <a:gs pos="0">
                    <a:srgbClr val="91AAC4"/>
                  </a:gs>
                  <a:gs pos="100000">
                    <a:srgbClr val="235589"/>
                  </a:gs>
                </a:gsLst>
                <a:lin scaled="1"/>
              </a:gradFill>
              <a:uFillTx/>
              <a:latin typeface="+mj-ea"/>
              <a:ea typeface="+mj-ea"/>
              <a:cs typeface="+mj-ea"/>
              <a:sym typeface="方正兰亭黑简体" panose="020000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4" t="15594" r="11630" b="11630"/>
          <a:stretch>
            <a:fillRect/>
          </a:stretch>
        </p:blipFill>
        <p:spPr>
          <a:xfrm>
            <a:off x="678718" y="177137"/>
            <a:ext cx="2356778" cy="2356778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http://photo-static-api.fotomore.com/creative/vcg/400/new/VCG211332283612.jpg?uid=386&amp;timestamp=1735839286&amp;sign=b667c1f7c26bdb5a469e94eb17be7ece" descr="templates\picture_hover\&amp;pky220_sjzg_VCG211332283612&amp;"/>
          <p:cNvPicPr>
            <a:picLocks noChangeAspect="1"/>
          </p:cNvPicPr>
          <p:nvPr/>
        </p:nvPicPr>
        <p:blipFill>
          <a:blip r:embed="rId1">
            <a:alphaModFix amt="40000"/>
          </a:blip>
          <a:stretch>
            <a:fillRect/>
          </a:stretch>
        </p:blipFill>
        <p:spPr>
          <a:xfrm>
            <a:off x="0" y="-635"/>
            <a:ext cx="12192000" cy="6858635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104775" y="401320"/>
            <a:ext cx="12191365" cy="563118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一</a:t>
            </a:r>
            <a:r>
              <a:rPr lang="zh-CN" altLang="en-US" sz="36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、虚假购物服务类诈骗手法</a:t>
            </a:r>
            <a:endParaRPr lang="en-US" altLang="zh-CN" sz="36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+mj-ea"/>
              <a:ea typeface="+mj-ea"/>
              <a:cs typeface="+mj-e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发布虚假广告</a:t>
            </a:r>
            <a:r>
              <a:rPr lang="zh-CN" altLang="en-US" sz="28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：社交软件发布</a:t>
            </a:r>
            <a:r>
              <a:rPr lang="zh-CN" altLang="en-US" sz="2800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低价商品信息</a:t>
            </a:r>
            <a:r>
              <a:rPr lang="zh-CN" altLang="en-US" sz="28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，如电子产品、演唱会门票等</a:t>
            </a:r>
            <a:endParaRPr lang="en-US" altLang="zh-CN" sz="2800" dirty="0" smtClean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诱导私下交易：诱导</a:t>
            </a:r>
            <a:r>
              <a:rPr lang="zh-CN" altLang="en-US" sz="2800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添加社交软件</a:t>
            </a:r>
            <a:endParaRPr lang="en-US" altLang="zh-CN" sz="2800" dirty="0" smtClean="0">
              <a:solidFill>
                <a:srgbClr val="FF0000"/>
              </a:solidFill>
              <a:latin typeface="+mj-ea"/>
              <a:ea typeface="+mj-ea"/>
              <a:cs typeface="+mj-e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诱骗继续</a:t>
            </a:r>
            <a:r>
              <a:rPr lang="zh-CN" altLang="en-US" sz="28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转账：</a:t>
            </a:r>
            <a:r>
              <a:rPr lang="zh-CN" altLang="en-US" sz="2800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以关税、手续费等为由</a:t>
            </a:r>
            <a:r>
              <a:rPr lang="zh-CN" altLang="en-US" sz="28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，</a:t>
            </a:r>
            <a:r>
              <a:rPr lang="zh-CN" altLang="en-US" sz="2800" dirty="0" smtClean="0">
                <a:solidFill>
                  <a:schemeClr val="accent1"/>
                </a:solidFill>
                <a:latin typeface="+mj-ea"/>
                <a:cs typeface="+mj-ea"/>
              </a:rPr>
              <a:t>诱骗</a:t>
            </a:r>
            <a:r>
              <a:rPr lang="zh-CN" altLang="en-US" sz="2800" dirty="0">
                <a:solidFill>
                  <a:schemeClr val="accent1"/>
                </a:solidFill>
                <a:latin typeface="+mj-ea"/>
                <a:cs typeface="+mj-ea"/>
              </a:rPr>
              <a:t>继续</a:t>
            </a:r>
            <a:r>
              <a:rPr lang="zh-CN" altLang="en-US" sz="2800" dirty="0" smtClean="0">
                <a:solidFill>
                  <a:schemeClr val="accent1"/>
                </a:solidFill>
                <a:latin typeface="+mj-ea"/>
                <a:cs typeface="+mj-ea"/>
              </a:rPr>
              <a:t>转账汇款</a:t>
            </a:r>
            <a:endParaRPr lang="en-US" altLang="zh-CN" sz="2800" dirty="0" smtClean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36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二、</a:t>
            </a:r>
            <a:r>
              <a:rPr lang="zh-CN" altLang="en-US" sz="360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cs typeface="+mj-ea"/>
              </a:rPr>
              <a:t>虚假购物服务类</a:t>
            </a:r>
            <a:r>
              <a:rPr lang="zh-CN" altLang="en-US" sz="36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防范要点</a:t>
            </a:r>
            <a:endParaRPr lang="zh-CN" altLang="en-US" sz="2800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+mj-ea"/>
              <a:ea typeface="+mj-ea"/>
              <a:cs typeface="+mj-ea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谨慎对待广告信息</a:t>
            </a:r>
            <a:endParaRPr lang="en-US" altLang="zh-CN" sz="2800" dirty="0" smtClean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正规平台交易，拒绝私下转账</a:t>
            </a:r>
            <a:endParaRPr lang="en-US" altLang="zh-CN" sz="2800" dirty="0" smtClean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验证卖家资质，警惕低价诱惑</a:t>
            </a:r>
            <a:endParaRPr lang="zh-CN" altLang="en-US" sz="2800" dirty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</p:txBody>
      </p:sp>
    </p:spTree>
    <p:custDataLst>
      <p:tags r:id="rId3"/>
    </p:custData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3662" y="1127760"/>
            <a:ext cx="12012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  <a:cs typeface="+mj-ea"/>
              </a:rPr>
              <a:t>第三</a:t>
            </a:r>
            <a:r>
              <a:rPr lang="zh-CN" altLang="en-US" sz="6600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cs typeface="+mj-ea"/>
              </a:rPr>
              <a:t>篇 </a:t>
            </a:r>
            <a:r>
              <a:rPr lang="zh-CN" altLang="en-US" sz="6600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  <a:cs typeface="+mj-ea"/>
              </a:rPr>
              <a:t>网络</a:t>
            </a:r>
            <a:r>
              <a:rPr lang="zh-CN" altLang="en-US" sz="6600" b="1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  <a:cs typeface="+mj-ea"/>
              </a:rPr>
              <a:t>产品</a:t>
            </a:r>
            <a:r>
              <a:rPr lang="zh-CN" altLang="en-US" sz="6600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  <a:cs typeface="+mj-ea"/>
              </a:rPr>
              <a:t>游戏</a:t>
            </a:r>
            <a:r>
              <a:rPr lang="zh-CN" altLang="en-US" sz="72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虚假交易</a:t>
            </a:r>
            <a:endParaRPr lang="zh-CN" altLang="en-US" sz="6600" b="1" dirty="0">
              <a:solidFill>
                <a:schemeClr val="accent6">
                  <a:lumMod val="75000"/>
                </a:schemeClr>
              </a:solidFill>
              <a:latin typeface="+mj-ea"/>
              <a:ea typeface="+mj-ea"/>
              <a:cs typeface="+mj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382"/>
          <a:stretch>
            <a:fillRect/>
          </a:stretch>
        </p:blipFill>
        <p:spPr>
          <a:xfrm>
            <a:off x="4550648" y="2409006"/>
            <a:ext cx="2731930" cy="201141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575621" y="107389"/>
            <a:ext cx="2546430" cy="2496274"/>
          </a:xfrm>
          <a:prstGeom prst="rect">
            <a:avLst/>
          </a:prstGeom>
          <a:solidFill>
            <a:schemeClr val="lt1"/>
          </a:solidFill>
          <a:ln w="31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>
              <a:solidFill>
                <a:schemeClr val="lt1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>
            <a:off x="3505200" y="1857393"/>
            <a:ext cx="792486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505200" y="791439"/>
            <a:ext cx="7924864" cy="9144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Autofit/>
          </a:bodyPr>
          <a:lstStyle/>
          <a:p>
            <a:pPr>
              <a:buSzPct val="100000"/>
            </a:pPr>
            <a:r>
              <a:rPr lang="zh-CN" altLang="en-US" sz="6000" b="1" spc="220" dirty="0">
                <a:solidFill>
                  <a:schemeClr val="accent1"/>
                </a:solidFill>
                <a:latin typeface="+mj-ea"/>
              </a:rPr>
              <a:t>警示案例</a:t>
            </a:r>
            <a:endParaRPr lang="zh-CN" altLang="en-US" sz="6000" b="1" spc="220" dirty="0">
              <a:solidFill>
                <a:schemeClr val="accent1"/>
              </a:solidFill>
              <a:uFillTx/>
              <a:latin typeface="+mj-ea"/>
              <a:ea typeface="+mj-ea"/>
            </a:endParaRPr>
          </a:p>
        </p:txBody>
      </p:sp>
      <p:sp>
        <p:nvSpPr>
          <p:cNvPr id="11" name="Title 6"/>
          <p:cNvSpPr txBox="1"/>
          <p:nvPr>
            <p:custDataLst>
              <p:tags r:id="rId4"/>
            </p:custDataLst>
          </p:nvPr>
        </p:nvSpPr>
        <p:spPr>
          <a:xfrm>
            <a:off x="1476474" y="2955763"/>
            <a:ext cx="9610090" cy="2590800"/>
          </a:xfrm>
          <a:prstGeom prst="rect">
            <a:avLst/>
          </a:prstGeom>
          <a:gradFill>
            <a:gsLst>
              <a:gs pos="0">
                <a:schemeClr val="bg1">
                  <a:alpha val="42000"/>
                </a:schemeClr>
              </a:gs>
              <a:gs pos="50000">
                <a:schemeClr val="bg1">
                  <a:alpha val="34000"/>
                </a:schemeClr>
              </a:gs>
              <a:gs pos="74000">
                <a:schemeClr val="bg1">
                  <a:alpha val="100000"/>
                </a:schemeClr>
              </a:gs>
            </a:gsLst>
            <a:lin ang="5400000" scaled="0"/>
          </a:gradFill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uFillTx/>
                <a:latin typeface="+mj-ea"/>
                <a:ea typeface="+mj-ea"/>
                <a:cs typeface="+mj-ea"/>
                <a:sym typeface="方正兰亭黑简体" panose="02000000000000000000" charset="-122"/>
              </a:rPr>
              <a:t>2024年3月11日</a:t>
            </a:r>
            <a:r>
              <a:rPr lang="en-US" altLang="zh-CN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uFillTx/>
                <a:latin typeface="+mj-ea"/>
                <a:ea typeface="+mj-ea"/>
                <a:cs typeface="+mj-ea"/>
                <a:sym typeface="方正兰亭黑简体" panose="02000000000000000000" charset="-122"/>
              </a:rPr>
              <a:t>，</a:t>
            </a:r>
            <a:r>
              <a:rPr lang="en-US" altLang="zh-CN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uFillTx/>
                <a:latin typeface="+mj-ea"/>
                <a:ea typeface="+mj-ea"/>
                <a:cs typeface="+mj-ea"/>
                <a:sym typeface="方正兰亭黑简体" panose="02000000000000000000" charset="-122"/>
              </a:rPr>
              <a:t>我校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uFillTx/>
                <a:latin typeface="+mj-ea"/>
                <a:ea typeface="+mj-ea"/>
                <a:cs typeface="+mj-ea"/>
                <a:sym typeface="方正兰亭黑简体" panose="02000000000000000000" charset="-122"/>
              </a:rPr>
              <a:t>城市建设学院</a:t>
            </a:r>
            <a:r>
              <a:rPr lang="en-US" altLang="zh-CN" sz="2000" b="1" spc="140" dirty="0" err="1" smtClean="0">
                <a:ln w="3175">
                  <a:noFill/>
                  <a:prstDash val="dash"/>
                </a:ln>
                <a:solidFill>
                  <a:srgbClr val="2D5D8F"/>
                </a:solidFill>
                <a:uFillTx/>
                <a:latin typeface="+mj-ea"/>
                <a:ea typeface="+mj-ea"/>
                <a:cs typeface="+mj-ea"/>
                <a:sym typeface="方正兰亭黑简体" panose="02000000000000000000" charset="-122"/>
              </a:rPr>
              <a:t>一学生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在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游戏官方网站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出售自己的游戏装备，一买家在购买时将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付款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失败截图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发给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该生。买家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表示通过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悠悠悠品交易平台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购买相同金额的产品，该生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将游戏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装备转给他后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，交易平台某店铺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店主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会把钱转给该生。但该生将自己的游戏装备转给买家后，悠悠悠品交易平台的店主并未将钱转给自己，该生此时意识到被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骗，损失一装备，价值</a:t>
            </a:r>
            <a:r>
              <a:rPr lang="en-US" altLang="zh-CN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9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千元。</a:t>
            </a:r>
            <a:endParaRPr lang="en-US" altLang="zh-CN" sz="2000" b="1" spc="140" dirty="0">
              <a:ln w="3175">
                <a:noFill/>
                <a:prstDash val="dash"/>
              </a:ln>
              <a:solidFill>
                <a:srgbClr val="2D5D8F"/>
              </a:solidFill>
              <a:uFillTx/>
              <a:latin typeface="+mj-ea"/>
              <a:ea typeface="+mj-ea"/>
              <a:cs typeface="+mj-ea"/>
              <a:sym typeface="方正兰亭黑简体" panose="02000000000000000000" charset="-122"/>
            </a:endParaRPr>
          </a:p>
        </p:txBody>
      </p:sp>
      <p:sp>
        <p:nvSpPr>
          <p:cNvPr id="19" name="圆角矩形标注 18"/>
          <p:cNvSpPr/>
          <p:nvPr/>
        </p:nvSpPr>
        <p:spPr>
          <a:xfrm>
            <a:off x="5344232" y="2230803"/>
            <a:ext cx="2972435" cy="573405"/>
          </a:xfrm>
          <a:prstGeom prst="wedgeRoundRectCallout">
            <a:avLst>
              <a:gd name="adj1" fmla="val 38933"/>
              <a:gd name="adj2" fmla="val 99304"/>
              <a:gd name="adj3" fmla="val 16667"/>
            </a:avLst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20" name="文本框 19"/>
          <p:cNvSpPr txBox="1"/>
          <p:nvPr>
            <p:custDataLst>
              <p:tags r:id="rId5"/>
            </p:custDataLst>
          </p:nvPr>
        </p:nvSpPr>
        <p:spPr>
          <a:xfrm>
            <a:off x="485397" y="2872850"/>
            <a:ext cx="563880" cy="3046988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vert="horz"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+mj-ea"/>
                <a:ea typeface="+mj-ea"/>
                <a:cs typeface="华康古籍木兰W3" panose="02020309000000000000" charset="-122"/>
              </a:rPr>
              <a:t>装备交易平台</a:t>
            </a:r>
            <a:endParaRPr lang="zh-CN" altLang="en-US" sz="3200" b="1" dirty="0">
              <a:solidFill>
                <a:srgbClr val="FF0000"/>
              </a:solidFill>
              <a:latin typeface="+mj-ea"/>
              <a:ea typeface="+mj-ea"/>
              <a:cs typeface="华康古籍木兰W3" panose="02020309000000000000" charset="-122"/>
            </a:endParaRPr>
          </a:p>
        </p:txBody>
      </p:sp>
      <p:sp>
        <p:nvSpPr>
          <p:cNvPr id="22" name="矩形标注 21"/>
          <p:cNvSpPr/>
          <p:nvPr/>
        </p:nvSpPr>
        <p:spPr>
          <a:xfrm rot="16200000">
            <a:off x="-824391" y="4124537"/>
            <a:ext cx="3183460" cy="680085"/>
          </a:xfrm>
          <a:prstGeom prst="wedgeRectCallout">
            <a:avLst>
              <a:gd name="adj1" fmla="val -2139"/>
              <a:gd name="adj2" fmla="val 110457"/>
            </a:avLst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23" name="文本框 22"/>
          <p:cNvSpPr txBox="1"/>
          <p:nvPr>
            <p:custDataLst>
              <p:tags r:id="rId6"/>
            </p:custDataLst>
          </p:nvPr>
        </p:nvSpPr>
        <p:spPr>
          <a:xfrm>
            <a:off x="3969914" y="5699560"/>
            <a:ext cx="3497718" cy="584775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3200" b="1" dirty="0" smtClean="0">
                <a:solidFill>
                  <a:srgbClr val="FF0000"/>
                </a:solidFill>
                <a:latin typeface="+mj-ea"/>
                <a:ea typeface="+mj-ea"/>
                <a:cs typeface="华康古籍木兰W3" panose="02020309000000000000" charset="-122"/>
              </a:rPr>
              <a:t>利用交易平台漏洞</a:t>
            </a:r>
            <a:endParaRPr lang="zh-CN" altLang="en-US" sz="3200" b="1" dirty="0">
              <a:solidFill>
                <a:srgbClr val="FF0000"/>
              </a:solidFill>
              <a:latin typeface="+mj-ea"/>
              <a:ea typeface="+mj-ea"/>
              <a:cs typeface="华康古籍木兰W3" panose="02020309000000000000" charset="-122"/>
            </a:endParaRPr>
          </a:p>
        </p:txBody>
      </p:sp>
      <p:sp>
        <p:nvSpPr>
          <p:cNvPr id="24" name="矩形标注 23"/>
          <p:cNvSpPr/>
          <p:nvPr/>
        </p:nvSpPr>
        <p:spPr>
          <a:xfrm rot="10800000">
            <a:off x="3969914" y="5700770"/>
            <a:ext cx="3497718" cy="583565"/>
          </a:xfrm>
          <a:prstGeom prst="wedgeRectCallout">
            <a:avLst>
              <a:gd name="adj1" fmla="val -4520"/>
              <a:gd name="adj2" fmla="val 125843"/>
            </a:avLst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5343597" y="2094684"/>
            <a:ext cx="2973070" cy="73025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FF0000"/>
                </a:solidFill>
                <a:latin typeface="+mj-ea"/>
                <a:ea typeface="+mj-ea"/>
                <a:cs typeface="华康古籍木兰W3" panose="02020309000000000000" charset="-122"/>
                <a:sym typeface="+mn-ea"/>
              </a:rPr>
              <a:t>兴趣点诱导</a:t>
            </a:r>
            <a:endParaRPr lang="zh-CN" altLang="en-US" sz="3200" b="1" dirty="0">
              <a:solidFill>
                <a:srgbClr val="FF0000"/>
              </a:solidFill>
              <a:latin typeface="+mj-ea"/>
              <a:ea typeface="+mj-ea"/>
              <a:cs typeface="华康古籍木兰W3" panose="02020309000000000000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4" t="15594" r="11630" b="11630"/>
          <a:stretch>
            <a:fillRect/>
          </a:stretch>
        </p:blipFill>
        <p:spPr>
          <a:xfrm>
            <a:off x="678718" y="177137"/>
            <a:ext cx="2356778" cy="2356778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bldLvl="0" animBg="1"/>
      <p:bldP spid="20" grpId="1" animBg="1"/>
      <p:bldP spid="22" grpId="0" animBg="1"/>
      <p:bldP spid="22" grpId="1" animBg="1"/>
      <p:bldP spid="23" grpId="0" bldLvl="0" animBg="1"/>
      <p:bldP spid="23" grpId="1" animBg="1"/>
      <p:bldP spid="24" grpId="0" animBg="1"/>
      <p:bldP spid="24" grpId="1" animBg="1"/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575621" y="107389"/>
            <a:ext cx="2546430" cy="2496274"/>
          </a:xfrm>
          <a:prstGeom prst="rect">
            <a:avLst/>
          </a:prstGeom>
          <a:solidFill>
            <a:schemeClr val="lt1"/>
          </a:solidFill>
          <a:ln w="31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>
              <a:solidFill>
                <a:schemeClr val="lt1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>
            <a:off x="3505200" y="1857393"/>
            <a:ext cx="792486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505200" y="791439"/>
            <a:ext cx="7924864" cy="9144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6000" b="1" spc="220" dirty="0" smtClean="0">
                <a:solidFill>
                  <a:schemeClr val="accent1"/>
                </a:solidFill>
                <a:uFillTx/>
                <a:latin typeface="+mj-ea"/>
                <a:ea typeface="+mj-ea"/>
              </a:rPr>
              <a:t>案例分析</a:t>
            </a:r>
            <a:endParaRPr lang="zh-CN" altLang="en-US" sz="6000" b="1" spc="220" dirty="0">
              <a:solidFill>
                <a:schemeClr val="accent1"/>
              </a:solidFill>
              <a:uFillTx/>
              <a:latin typeface="+mj-ea"/>
              <a:ea typeface="+mj-ea"/>
            </a:endParaRPr>
          </a:p>
        </p:txBody>
      </p:sp>
      <p:sp>
        <p:nvSpPr>
          <p:cNvPr id="11" name="Title 6"/>
          <p:cNvSpPr txBox="1"/>
          <p:nvPr>
            <p:custDataLst>
              <p:tags r:id="rId4"/>
            </p:custDataLst>
          </p:nvPr>
        </p:nvSpPr>
        <p:spPr>
          <a:xfrm>
            <a:off x="575621" y="2673411"/>
            <a:ext cx="11101802" cy="2206161"/>
          </a:xfrm>
          <a:prstGeom prst="rect">
            <a:avLst/>
          </a:prstGeom>
          <a:gradFill>
            <a:gsLst>
              <a:gs pos="0">
                <a:schemeClr val="bg1">
                  <a:alpha val="42000"/>
                </a:schemeClr>
              </a:gs>
              <a:gs pos="50000">
                <a:schemeClr val="bg1">
                  <a:alpha val="34000"/>
                </a:schemeClr>
              </a:gs>
              <a:gs pos="74000">
                <a:schemeClr val="bg1">
                  <a:alpha val="100000"/>
                </a:schemeClr>
              </a:gs>
            </a:gsLst>
            <a:lin ang="5400000" scaled="0"/>
          </a:gradFill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（</a:t>
            </a:r>
            <a:r>
              <a:rPr lang="en-US" altLang="zh-CN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1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）犯罪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分子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：通过官方平台私信联系该生，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以付款失败为由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要求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该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生通过悠悠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悠品交易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平台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进行交易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；联合悠悠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悠品交易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平台店铺店主骗取高额游戏装备。</a:t>
            </a:r>
            <a:endParaRPr lang="en-US" altLang="zh-CN" sz="2000" b="1" spc="140" dirty="0">
              <a:ln w="3175">
                <a:noFill/>
                <a:prstDash val="dash"/>
              </a:ln>
              <a:solidFill>
                <a:srgbClr val="2D5D8F"/>
              </a:solidFill>
              <a:latin typeface="+mj-ea"/>
              <a:ea typeface="+mj-ea"/>
              <a:cs typeface="+mj-ea"/>
              <a:sym typeface="方正兰亭黑简体" panose="02000000000000000000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（</a:t>
            </a:r>
            <a:r>
              <a:rPr lang="en-US" altLang="zh-CN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2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）受骗学生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：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放松警惕，盲目轻信他人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，未选择正规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的平台进行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交易；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未核实店铺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店主的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身份信息和商品信息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。</a:t>
            </a:r>
            <a:endParaRPr lang="en-US" altLang="zh-CN" sz="2000" b="1" spc="140" dirty="0">
              <a:ln w="3175">
                <a:noFill/>
                <a:prstDash val="dash"/>
              </a:ln>
              <a:gradFill>
                <a:gsLst>
                  <a:gs pos="50000">
                    <a:srgbClr val="5A80A7"/>
                  </a:gs>
                  <a:gs pos="0">
                    <a:srgbClr val="91AAC4"/>
                  </a:gs>
                  <a:gs pos="100000">
                    <a:srgbClr val="235589"/>
                  </a:gs>
                </a:gsLst>
                <a:lin scaled="1"/>
              </a:gradFill>
              <a:uFillTx/>
              <a:latin typeface="+mj-ea"/>
              <a:ea typeface="+mj-ea"/>
              <a:cs typeface="+mj-ea"/>
              <a:sym typeface="方正兰亭黑简体" panose="020000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4" t="15594" r="11630" b="11630"/>
          <a:stretch>
            <a:fillRect/>
          </a:stretch>
        </p:blipFill>
        <p:spPr>
          <a:xfrm>
            <a:off x="678718" y="177137"/>
            <a:ext cx="2356778" cy="2356778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http://photo-static-api.fotomore.com/creative/vcg/400/new/VCG211332283612.jpg?uid=386&amp;timestamp=1735839286&amp;sign=b667c1f7c26bdb5a469e94eb17be7ece" descr="templates\picture_hover\&amp;pky220_sjzg_VCG211332283612&amp;"/>
          <p:cNvPicPr>
            <a:picLocks noChangeAspect="1"/>
          </p:cNvPicPr>
          <p:nvPr/>
        </p:nvPicPr>
        <p:blipFill>
          <a:blip r:embed="rId1">
            <a:alphaModFix amt="40000"/>
          </a:blip>
          <a:stretch>
            <a:fillRect/>
          </a:stretch>
        </p:blipFill>
        <p:spPr>
          <a:xfrm>
            <a:off x="0" y="-635"/>
            <a:ext cx="8218805" cy="6858635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0" y="-66973"/>
            <a:ext cx="12192000" cy="692497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一</a:t>
            </a:r>
            <a:r>
              <a:rPr lang="zh-CN" altLang="en-US" sz="360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、网络产品游戏虚假</a:t>
            </a:r>
            <a:r>
              <a:rPr lang="zh-CN" altLang="en-US" sz="3600" dirty="0" smtClean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交易类</a:t>
            </a:r>
            <a:r>
              <a:rPr lang="zh-CN" altLang="en-US" sz="36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诈骗手法</a:t>
            </a:r>
            <a:endParaRPr lang="en-US" altLang="zh-CN" sz="36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+mj-ea"/>
              <a:ea typeface="+mj-ea"/>
              <a:cs typeface="+mj-e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低价出售游戏道具或账号：</a:t>
            </a:r>
            <a:r>
              <a:rPr lang="zh-CN" altLang="en-US" sz="28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在多种社交</a:t>
            </a:r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平台</a:t>
            </a:r>
            <a:r>
              <a:rPr lang="zh-CN" altLang="en-US" sz="28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等发布虚假游戏</a:t>
            </a:r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道具或高等级</a:t>
            </a:r>
            <a:r>
              <a:rPr lang="zh-CN" altLang="en-US" sz="28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账号</a:t>
            </a:r>
            <a:r>
              <a:rPr lang="zh-CN" altLang="en-US" sz="2800" dirty="0" smtClean="0">
                <a:solidFill>
                  <a:schemeClr val="accent1"/>
                </a:solidFill>
                <a:latin typeface="+mj-ea"/>
                <a:cs typeface="+mj-ea"/>
              </a:rPr>
              <a:t>信息，</a:t>
            </a:r>
            <a:r>
              <a:rPr lang="zh-CN" altLang="en-US" sz="2800" dirty="0" smtClean="0">
                <a:solidFill>
                  <a:srgbClr val="FF0000"/>
                </a:solidFill>
                <a:latin typeface="+mj-ea"/>
                <a:cs typeface="+mj-ea"/>
              </a:rPr>
              <a:t>诱导添加联系方式</a:t>
            </a:r>
            <a:r>
              <a:rPr lang="zh-CN" altLang="en-US" sz="28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；</a:t>
            </a:r>
            <a:endParaRPr lang="en-US" altLang="zh-CN" sz="2800" dirty="0" smtClean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高价收购游戏账号：伪装成游戏玩家或游戏交易平台工作人员，以高价收购游戏</a:t>
            </a:r>
            <a:r>
              <a:rPr lang="zh-CN" altLang="en-US" sz="28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账号，</a:t>
            </a:r>
            <a:r>
              <a:rPr lang="zh-CN" altLang="en-US" sz="2800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引导到虚假交易</a:t>
            </a:r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平台进行</a:t>
            </a:r>
            <a:r>
              <a:rPr lang="zh-CN" altLang="en-US" sz="2800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交易</a:t>
            </a:r>
            <a:r>
              <a:rPr lang="zh-CN" altLang="en-US" sz="28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，盗取游戏账号；</a:t>
            </a:r>
            <a:endParaRPr lang="en-US" altLang="zh-CN" sz="2800" dirty="0" smtClean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虚假游戏交易平台：</a:t>
            </a:r>
            <a:r>
              <a:rPr lang="zh-CN" altLang="en-US" sz="28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制作游戏</a:t>
            </a:r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交易平台网站（模仿知名游戏交易平台的界面和功能</a:t>
            </a:r>
            <a:r>
              <a:rPr lang="zh-CN" altLang="en-US" sz="28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），交易时</a:t>
            </a:r>
            <a:r>
              <a:rPr lang="zh-CN" altLang="en-US" sz="2800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以缴纳</a:t>
            </a:r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保证金、手续费、激活费</a:t>
            </a:r>
            <a:r>
              <a:rPr lang="zh-CN" altLang="en-US" sz="2800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等为由</a:t>
            </a:r>
            <a:r>
              <a:rPr lang="zh-CN" altLang="en-US" sz="28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，骗取资金。</a:t>
            </a:r>
            <a:endParaRPr lang="en-US" altLang="zh-CN" sz="2800" dirty="0" smtClean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36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二、</a:t>
            </a:r>
            <a:r>
              <a:rPr lang="zh-CN" altLang="en-US" sz="360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cs typeface="+mj-ea"/>
              </a:rPr>
              <a:t>网络产品游戏虚假交易类</a:t>
            </a:r>
            <a:r>
              <a:rPr lang="zh-CN" altLang="en-US" sz="36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防范要点</a:t>
            </a:r>
            <a:endParaRPr lang="zh-CN" altLang="en-US" sz="28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+mj-ea"/>
              <a:ea typeface="+mj-ea"/>
              <a:cs typeface="+mj-e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提高警惕，不贪小便宜；选择正规的游戏交易</a:t>
            </a:r>
            <a:r>
              <a:rPr lang="zh-CN" altLang="en-US" sz="28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平台，警惕</a:t>
            </a:r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陌生链接；谨慎支付</a:t>
            </a:r>
            <a:r>
              <a:rPr lang="zh-CN" altLang="en-US" sz="28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款项；保护个人账号信息</a:t>
            </a:r>
            <a:endParaRPr lang="zh-CN" altLang="en-US" sz="2800" dirty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</p:txBody>
      </p:sp>
    </p:spTree>
    <p:custDataLst>
      <p:tags r:id="rId3"/>
    </p:custData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11680" y="1417325"/>
            <a:ext cx="7832090" cy="1107996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dist"/>
            <a:r>
              <a:rPr lang="zh-CN" altLang="en-US" sz="6000" b="1" dirty="0">
                <a:solidFill>
                  <a:schemeClr val="accent6">
                    <a:lumMod val="75000"/>
                  </a:schemeClr>
                </a:solidFill>
                <a:latin typeface="+mj-ea"/>
                <a:cs typeface="+mj-ea"/>
              </a:rPr>
              <a:t>第四</a:t>
            </a:r>
            <a:r>
              <a:rPr lang="zh-CN" altLang="en-US" sz="6000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cs typeface="+mj-ea"/>
              </a:rPr>
              <a:t>篇 </a:t>
            </a:r>
            <a:r>
              <a:rPr lang="zh-CN" altLang="en-US" sz="6600" b="1" dirty="0" smtClean="0">
                <a:solidFill>
                  <a:srgbClr val="FF0000"/>
                </a:solidFill>
                <a:latin typeface="+mj-ea"/>
                <a:ea typeface="+mj-ea"/>
              </a:rPr>
              <a:t>仿冒身份</a:t>
            </a:r>
            <a:r>
              <a:rPr lang="zh-CN" altLang="en-US" sz="6000" b="1" dirty="0">
                <a:solidFill>
                  <a:schemeClr val="accent6">
                    <a:lumMod val="75000"/>
                  </a:schemeClr>
                </a:solidFill>
                <a:latin typeface="+mj-ea"/>
                <a:cs typeface="+mj-ea"/>
              </a:rPr>
              <a:t>欺诈</a:t>
            </a:r>
            <a:endParaRPr lang="zh-CN" altLang="en-US" sz="6000" b="1" dirty="0">
              <a:solidFill>
                <a:schemeClr val="accent6">
                  <a:lumMod val="75000"/>
                </a:schemeClr>
              </a:solidFill>
              <a:latin typeface="+mj-ea"/>
              <a:cs typeface="+mj-ea"/>
            </a:endParaRPr>
          </a:p>
        </p:txBody>
      </p:sp>
      <p:pic>
        <p:nvPicPr>
          <p:cNvPr id="3" name="http://photo-static-api.fotomore.com/creative/vcg/400/new/VCG211226581362.jpg?uid=386&amp;timestamp=1735842139&amp;sign=155d4fcf6cd6cd79346ccfdbb6b8243b" descr="templates\picture_hover\&amp;pky270_sjzg_VCG21122658136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9065" y="2237105"/>
            <a:ext cx="3795395" cy="37953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575621" y="107389"/>
            <a:ext cx="2546430" cy="2496274"/>
          </a:xfrm>
          <a:prstGeom prst="rect">
            <a:avLst/>
          </a:prstGeom>
          <a:solidFill>
            <a:schemeClr val="lt1"/>
          </a:solidFill>
          <a:ln w="31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>
              <a:solidFill>
                <a:schemeClr val="lt1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>
            <a:off x="3505200" y="1857393"/>
            <a:ext cx="792486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505200" y="791439"/>
            <a:ext cx="7924864" cy="9144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Autofit/>
          </a:bodyPr>
          <a:lstStyle/>
          <a:p>
            <a:pPr>
              <a:buSzPct val="100000"/>
            </a:pPr>
            <a:r>
              <a:rPr lang="zh-CN" altLang="en-US" sz="6000" b="1" spc="220" dirty="0">
                <a:solidFill>
                  <a:schemeClr val="accent1"/>
                </a:solidFill>
                <a:latin typeface="+mj-ea"/>
              </a:rPr>
              <a:t>警示案例</a:t>
            </a:r>
            <a:endParaRPr lang="zh-CN" altLang="en-US" sz="6000" b="1" spc="220" dirty="0">
              <a:solidFill>
                <a:schemeClr val="accent1"/>
              </a:solidFill>
              <a:uFillTx/>
              <a:latin typeface="+mj-ea"/>
              <a:ea typeface="+mj-ea"/>
            </a:endParaRPr>
          </a:p>
        </p:txBody>
      </p:sp>
      <p:sp>
        <p:nvSpPr>
          <p:cNvPr id="11" name="Title 6"/>
          <p:cNvSpPr txBox="1"/>
          <p:nvPr>
            <p:custDataLst>
              <p:tags r:id="rId4"/>
            </p:custDataLst>
          </p:nvPr>
        </p:nvSpPr>
        <p:spPr>
          <a:xfrm>
            <a:off x="1476474" y="2955763"/>
            <a:ext cx="9610090" cy="2590800"/>
          </a:xfrm>
          <a:prstGeom prst="rect">
            <a:avLst/>
          </a:prstGeom>
          <a:gradFill>
            <a:gsLst>
              <a:gs pos="0">
                <a:schemeClr val="bg1">
                  <a:alpha val="42000"/>
                </a:schemeClr>
              </a:gs>
              <a:gs pos="50000">
                <a:schemeClr val="bg1">
                  <a:alpha val="34000"/>
                </a:schemeClr>
              </a:gs>
              <a:gs pos="74000">
                <a:schemeClr val="bg1">
                  <a:alpha val="100000"/>
                </a:schemeClr>
              </a:gs>
            </a:gsLst>
            <a:lin ang="5400000" scaled="0"/>
          </a:gradFill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uFillTx/>
                <a:latin typeface="+mj-ea"/>
                <a:ea typeface="+mj-ea"/>
                <a:cs typeface="+mj-ea"/>
                <a:sym typeface="方正兰亭黑简体" panose="02000000000000000000" charset="-122"/>
              </a:rPr>
              <a:t>2023年11月，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uFillTx/>
                <a:latin typeface="+mj-ea"/>
                <a:ea typeface="+mj-ea"/>
                <a:cs typeface="+mj-ea"/>
                <a:sym typeface="方正兰亭黑简体" panose="02000000000000000000" charset="-122"/>
              </a:rPr>
              <a:t>江苏省某高校学生小李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想要自主创业，听说国家有政策扶持，于是在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人社部网站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申报了一次性创业补贴等一系列本科生综合补贴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。之后，小李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收到一封关于人社部高校毕业生创业补贴的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邮件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，内容为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扫描二维码即可办理补贴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，逾期视为弃权。小李没有多想，按要求输入个人信息、学籍情况以及银行卡号等信息后，又连续输入了几次验证码。提交后，就收到其手机银行发来三笔扣款信息，被扣款</a:t>
            </a:r>
            <a:r>
              <a:rPr lang="en-US" altLang="zh-CN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2694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元人民币，这才发现被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骗。</a:t>
            </a:r>
            <a:endParaRPr lang="en-US" altLang="zh-CN" sz="2000" b="1" spc="140" dirty="0">
              <a:ln w="3175">
                <a:noFill/>
                <a:prstDash val="dash"/>
              </a:ln>
              <a:solidFill>
                <a:srgbClr val="2D5D8F"/>
              </a:solidFill>
              <a:uFillTx/>
              <a:latin typeface="+mj-ea"/>
              <a:ea typeface="+mj-ea"/>
              <a:cs typeface="+mj-ea"/>
              <a:sym typeface="方正兰亭黑简体" panose="02000000000000000000" charset="-122"/>
            </a:endParaRPr>
          </a:p>
        </p:txBody>
      </p:sp>
      <p:sp>
        <p:nvSpPr>
          <p:cNvPr id="19" name="圆角矩形标注 18"/>
          <p:cNvSpPr/>
          <p:nvPr/>
        </p:nvSpPr>
        <p:spPr>
          <a:xfrm>
            <a:off x="5344232" y="2230803"/>
            <a:ext cx="3526813" cy="573405"/>
          </a:xfrm>
          <a:prstGeom prst="wedgeRoundRectCallout">
            <a:avLst>
              <a:gd name="adj1" fmla="val 38933"/>
              <a:gd name="adj2" fmla="val 99304"/>
              <a:gd name="adj3" fmla="val 16667"/>
            </a:avLst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20" name="文本框 19"/>
          <p:cNvSpPr txBox="1"/>
          <p:nvPr>
            <p:custDataLst>
              <p:tags r:id="rId5"/>
            </p:custDataLst>
          </p:nvPr>
        </p:nvSpPr>
        <p:spPr>
          <a:xfrm>
            <a:off x="485399" y="2941085"/>
            <a:ext cx="563880" cy="3046988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vert="horz"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+mj-ea"/>
                <a:ea typeface="+mj-ea"/>
                <a:cs typeface="华康古籍木兰W3" panose="02020309000000000000" charset="-122"/>
              </a:rPr>
              <a:t>伪造钓鱼网站</a:t>
            </a:r>
            <a:endParaRPr lang="zh-CN" altLang="en-US" sz="3200" b="1" dirty="0">
              <a:solidFill>
                <a:srgbClr val="FF0000"/>
              </a:solidFill>
              <a:latin typeface="+mj-ea"/>
              <a:ea typeface="+mj-ea"/>
              <a:cs typeface="华康古籍木兰W3" panose="02020309000000000000" charset="-122"/>
            </a:endParaRPr>
          </a:p>
        </p:txBody>
      </p:sp>
      <p:sp>
        <p:nvSpPr>
          <p:cNvPr id="22" name="矩形标注 21"/>
          <p:cNvSpPr/>
          <p:nvPr/>
        </p:nvSpPr>
        <p:spPr>
          <a:xfrm rot="16200000">
            <a:off x="-824391" y="4124537"/>
            <a:ext cx="3183460" cy="680085"/>
          </a:xfrm>
          <a:prstGeom prst="wedgeRectCallout">
            <a:avLst>
              <a:gd name="adj1" fmla="val -2139"/>
              <a:gd name="adj2" fmla="val 110457"/>
            </a:avLst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23" name="文本框 22"/>
          <p:cNvSpPr txBox="1"/>
          <p:nvPr>
            <p:custDataLst>
              <p:tags r:id="rId6"/>
            </p:custDataLst>
          </p:nvPr>
        </p:nvSpPr>
        <p:spPr>
          <a:xfrm>
            <a:off x="4167754" y="5698118"/>
            <a:ext cx="3497718" cy="584775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3200" b="1" dirty="0" smtClean="0">
                <a:solidFill>
                  <a:srgbClr val="FF0000"/>
                </a:solidFill>
                <a:latin typeface="+mj-ea"/>
                <a:ea typeface="+mj-ea"/>
                <a:cs typeface="华康古籍木兰W3" panose="02020309000000000000" charset="-122"/>
              </a:rPr>
              <a:t>掌握个人信息</a:t>
            </a:r>
            <a:endParaRPr lang="zh-CN" altLang="en-US" sz="3200" b="1" dirty="0">
              <a:solidFill>
                <a:srgbClr val="FF0000"/>
              </a:solidFill>
              <a:latin typeface="+mj-ea"/>
              <a:ea typeface="+mj-ea"/>
              <a:cs typeface="华康古籍木兰W3" panose="02020309000000000000" charset="-122"/>
            </a:endParaRPr>
          </a:p>
        </p:txBody>
      </p:sp>
      <p:sp>
        <p:nvSpPr>
          <p:cNvPr id="24" name="矩形标注 23"/>
          <p:cNvSpPr/>
          <p:nvPr/>
        </p:nvSpPr>
        <p:spPr>
          <a:xfrm rot="10800000">
            <a:off x="4167754" y="5698118"/>
            <a:ext cx="3497718" cy="583565"/>
          </a:xfrm>
          <a:prstGeom prst="wedgeRectCallout">
            <a:avLst>
              <a:gd name="adj1" fmla="val -4520"/>
              <a:gd name="adj2" fmla="val 125843"/>
            </a:avLst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5344232" y="2070143"/>
            <a:ext cx="3527448" cy="61544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FF0000"/>
                </a:solidFill>
                <a:latin typeface="+mj-ea"/>
                <a:ea typeface="+mj-ea"/>
                <a:cs typeface="华康古籍木兰W3" panose="02020309000000000000" charset="-122"/>
                <a:sym typeface="+mn-ea"/>
              </a:rPr>
              <a:t>兴趣点诱导扫码</a:t>
            </a:r>
            <a:endParaRPr lang="zh-CN" altLang="en-US" sz="3200" b="1" dirty="0">
              <a:solidFill>
                <a:srgbClr val="FF0000"/>
              </a:solidFill>
              <a:latin typeface="+mj-ea"/>
              <a:ea typeface="+mj-ea"/>
              <a:cs typeface="华康古籍木兰W3" panose="02020309000000000000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4" t="15594" r="11630" b="11630"/>
          <a:stretch>
            <a:fillRect/>
          </a:stretch>
        </p:blipFill>
        <p:spPr>
          <a:xfrm>
            <a:off x="678718" y="177137"/>
            <a:ext cx="2356778" cy="2356778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bldLvl="0" animBg="1"/>
      <p:bldP spid="20" grpId="1" animBg="1"/>
      <p:bldP spid="22" grpId="0" animBg="1"/>
      <p:bldP spid="22" grpId="1" animBg="1"/>
      <p:bldP spid="23" grpId="0" bldLvl="0" animBg="1"/>
      <p:bldP spid="23" grpId="1" animBg="1"/>
      <p:bldP spid="24" grpId="0" animBg="1"/>
      <p:bldP spid="24" grpId="1" animBg="1"/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62512" y="1231173"/>
            <a:ext cx="8270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  <a:cs typeface="+mj-ea"/>
              </a:rPr>
              <a:t>第一篇</a:t>
            </a:r>
            <a:r>
              <a:rPr lang="en-US" altLang="zh-CN" sz="6600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  <a:cs typeface="+mj-ea"/>
              </a:rPr>
              <a:t> </a:t>
            </a:r>
            <a:r>
              <a:rPr lang="zh-CN" altLang="en-US" sz="6600" b="1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  <a:cs typeface="+mj-ea"/>
              </a:rPr>
              <a:t>刷</a:t>
            </a:r>
            <a:r>
              <a:rPr lang="zh-CN" altLang="en-US" sz="6600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  <a:cs typeface="+mj-ea"/>
              </a:rPr>
              <a:t>单</a:t>
            </a:r>
            <a:r>
              <a:rPr lang="zh-CN" altLang="en-US" sz="72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返利</a:t>
            </a:r>
            <a:endParaRPr lang="zh-CN" altLang="en-US" sz="6600" b="1" dirty="0">
              <a:solidFill>
                <a:schemeClr val="accent6">
                  <a:lumMod val="75000"/>
                </a:schemeClr>
              </a:solidFill>
              <a:latin typeface="+mj-ea"/>
              <a:ea typeface="+mj-ea"/>
              <a:cs typeface="+mj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</a:blip>
          <a:srcRect l="1102"/>
          <a:stretch>
            <a:fillRect/>
          </a:stretch>
        </p:blipFill>
        <p:spPr>
          <a:xfrm>
            <a:off x="4484914" y="2492923"/>
            <a:ext cx="3001340" cy="19655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575621" y="107389"/>
            <a:ext cx="2546430" cy="2496274"/>
          </a:xfrm>
          <a:prstGeom prst="rect">
            <a:avLst/>
          </a:prstGeom>
          <a:solidFill>
            <a:schemeClr val="lt1"/>
          </a:solidFill>
          <a:ln w="31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>
              <a:solidFill>
                <a:schemeClr val="lt1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>
            <a:off x="3505200" y="1857393"/>
            <a:ext cx="792486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505200" y="791439"/>
            <a:ext cx="7924864" cy="9144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6000" b="1" spc="220" dirty="0" smtClean="0">
                <a:solidFill>
                  <a:schemeClr val="accent1"/>
                </a:solidFill>
                <a:uFillTx/>
                <a:latin typeface="+mj-ea"/>
                <a:ea typeface="+mj-ea"/>
              </a:rPr>
              <a:t>案例分析</a:t>
            </a:r>
            <a:endParaRPr lang="zh-CN" altLang="en-US" sz="6000" b="1" spc="220" dirty="0">
              <a:solidFill>
                <a:schemeClr val="accent1"/>
              </a:solidFill>
              <a:uFillTx/>
              <a:latin typeface="+mj-ea"/>
              <a:ea typeface="+mj-ea"/>
            </a:endParaRPr>
          </a:p>
        </p:txBody>
      </p:sp>
      <p:sp>
        <p:nvSpPr>
          <p:cNvPr id="11" name="Title 6"/>
          <p:cNvSpPr txBox="1"/>
          <p:nvPr>
            <p:custDataLst>
              <p:tags r:id="rId4"/>
            </p:custDataLst>
          </p:nvPr>
        </p:nvSpPr>
        <p:spPr>
          <a:xfrm>
            <a:off x="575621" y="2755217"/>
            <a:ext cx="11101802" cy="2814498"/>
          </a:xfrm>
          <a:prstGeom prst="rect">
            <a:avLst/>
          </a:prstGeom>
          <a:gradFill>
            <a:gsLst>
              <a:gs pos="0">
                <a:schemeClr val="bg1">
                  <a:alpha val="42000"/>
                </a:schemeClr>
              </a:gs>
              <a:gs pos="50000">
                <a:schemeClr val="bg1">
                  <a:alpha val="34000"/>
                </a:schemeClr>
              </a:gs>
              <a:gs pos="74000">
                <a:schemeClr val="bg1">
                  <a:alpha val="100000"/>
                </a:schemeClr>
              </a:gs>
            </a:gsLst>
            <a:lin ang="5400000" scaled="0"/>
          </a:gradFill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（</a:t>
            </a:r>
            <a:r>
              <a:rPr lang="en-US" altLang="zh-CN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1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）犯罪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分子：伪造与官方毕业创业补贴申领网站高度相似的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钓鱼网站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；掌握毕业生学籍信息后，假冒学校、人社局等官方部门向毕业生发送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含有二维码的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邮件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；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掌握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受害者银行卡、验证码等敏感信息后即可通过远程操作将受害人的钱款转走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。</a:t>
            </a:r>
            <a:endParaRPr lang="en-US" altLang="zh-CN" sz="2000" b="1" spc="140" dirty="0">
              <a:ln w="3175">
                <a:noFill/>
                <a:prstDash val="dash"/>
              </a:ln>
              <a:solidFill>
                <a:srgbClr val="2D5D8F"/>
              </a:solidFill>
              <a:latin typeface="+mj-ea"/>
              <a:ea typeface="+mj-ea"/>
              <a:cs typeface="+mj-ea"/>
              <a:sym typeface="方正兰亭黑简体" panose="02000000000000000000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（</a:t>
            </a:r>
            <a:r>
              <a:rPr lang="en-US" altLang="zh-CN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2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）受骗学生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：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放松警惕，盲目轻信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，点击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不明链接或扫描不明二维码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，轻易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输入自己的重要信息及银行短信验证码，未向相关部门咨询核实。</a:t>
            </a:r>
            <a:endParaRPr lang="en-US" altLang="zh-CN" sz="2000" b="1" spc="140" dirty="0">
              <a:ln w="3175">
                <a:noFill/>
                <a:prstDash val="dash"/>
              </a:ln>
              <a:gradFill>
                <a:gsLst>
                  <a:gs pos="50000">
                    <a:srgbClr val="5A80A7"/>
                  </a:gs>
                  <a:gs pos="0">
                    <a:srgbClr val="91AAC4"/>
                  </a:gs>
                  <a:gs pos="100000">
                    <a:srgbClr val="235589"/>
                  </a:gs>
                </a:gsLst>
                <a:lin scaled="1"/>
              </a:gradFill>
              <a:uFillTx/>
              <a:latin typeface="+mj-ea"/>
              <a:ea typeface="+mj-ea"/>
              <a:cs typeface="+mj-ea"/>
              <a:sym typeface="方正兰亭黑简体" panose="020000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4" t="15594" r="11630" b="11630"/>
          <a:stretch>
            <a:fillRect/>
          </a:stretch>
        </p:blipFill>
        <p:spPr>
          <a:xfrm>
            <a:off x="678718" y="177137"/>
            <a:ext cx="2356778" cy="2356778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http://photo-static-api.fotomore.com/creative/vcg/400/new/VCG211332283612.jpg?uid=386&amp;timestamp=1735839286&amp;sign=b667c1f7c26bdb5a469e94eb17be7ece" descr="templates\picture_hover\&amp;pky220_sjzg_VCG211332283612&amp;"/>
          <p:cNvPicPr>
            <a:picLocks noChangeAspect="1"/>
          </p:cNvPicPr>
          <p:nvPr/>
        </p:nvPicPr>
        <p:blipFill>
          <a:blip r:embed="rId1">
            <a:alphaModFix amt="40000"/>
          </a:blip>
          <a:stretch>
            <a:fillRect/>
          </a:stretch>
        </p:blipFill>
        <p:spPr>
          <a:xfrm>
            <a:off x="0" y="-14605"/>
            <a:ext cx="12192000" cy="6858635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354435" y="117446"/>
            <a:ext cx="11483130" cy="63709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一</a:t>
            </a:r>
            <a:r>
              <a:rPr lang="zh-CN" altLang="en-US" sz="300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、仿冒</a:t>
            </a:r>
            <a:r>
              <a:rPr lang="zh-CN" altLang="en-US" sz="3000" dirty="0" smtClean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身份类诈骗</a:t>
            </a:r>
            <a:r>
              <a:rPr lang="zh-CN" altLang="en-US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手法</a:t>
            </a:r>
            <a:endParaRPr lang="zh-CN" altLang="en-US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+mj-ea"/>
              <a:ea typeface="+mj-ea"/>
              <a:cs typeface="+mj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假冒</a:t>
            </a:r>
            <a:r>
              <a:rPr lang="zh-CN" altLang="en-US" sz="22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公检法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：通过</a:t>
            </a: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电话、短信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等联系，声称涉及洗钱、贩毒等案件，</a:t>
            </a:r>
            <a:r>
              <a:rPr lang="zh-CN" altLang="en-US" sz="2200" b="1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需核查“安全账户”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。</a:t>
            </a:r>
            <a:endParaRPr lang="en-US" altLang="zh-CN" sz="2200" dirty="0" smtClean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假冒</a:t>
            </a:r>
            <a:r>
              <a:rPr lang="zh-CN" altLang="en-US" sz="22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领导</a:t>
            </a: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：使用领导的头像和昵称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注册账号</a:t>
            </a: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，添加下属，以急需资金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周转等理由</a:t>
            </a:r>
            <a:r>
              <a:rPr lang="zh-CN" altLang="en-US" sz="2200" b="1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要求转账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。</a:t>
            </a:r>
            <a:endParaRPr lang="en-US" altLang="zh-CN" sz="2200" dirty="0" smtClean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假冒</a:t>
            </a:r>
            <a:r>
              <a:rPr lang="zh-CN" altLang="en-US" sz="22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客</a:t>
            </a:r>
            <a:r>
              <a:rPr lang="zh-CN" altLang="en-US" sz="22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服</a:t>
            </a: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：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假冒电商、</a:t>
            </a: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银行客服等，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以订单</a:t>
            </a: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异常、账户安全等为由，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要求办理退款或</a:t>
            </a: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升级账户等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业务</a:t>
            </a: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，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引导</a:t>
            </a: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受害人</a:t>
            </a:r>
            <a:r>
              <a:rPr lang="zh-CN" altLang="en-US" sz="2200" b="1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点击链接、扫描二维码或提供个人信息和验证码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，骗取钱财。</a:t>
            </a:r>
            <a:endParaRPr lang="en-US" altLang="zh-CN" sz="2200" dirty="0" smtClean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假冒</a:t>
            </a:r>
            <a:r>
              <a:rPr lang="zh-CN" altLang="en-US" sz="22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亲友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：盗取或伪造亲友账号，</a:t>
            </a:r>
            <a:r>
              <a:rPr lang="zh-CN" altLang="en-US" sz="2200" b="1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以紧急情况为由，要求转账汇款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。</a:t>
            </a:r>
            <a:endParaRPr lang="en-US" altLang="zh-CN" sz="2200" dirty="0" smtClean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假冒</a:t>
            </a:r>
            <a:r>
              <a:rPr lang="zh-CN" altLang="en-US" sz="22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军人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：以</a:t>
            </a: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采购物资、工程招标等为由，与企业或个人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联系。</a:t>
            </a:r>
            <a:endParaRPr lang="en-US" altLang="zh-CN" sz="2200" dirty="0" smtClean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假冒</a:t>
            </a:r>
            <a:r>
              <a:rPr lang="zh-CN" altLang="en-US" sz="22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明星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：在</a:t>
            </a: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社交媒体上发布虚假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的福利活动，</a:t>
            </a:r>
            <a:r>
              <a:rPr lang="zh-CN" altLang="en-US" sz="2200" b="1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要求支付报名</a:t>
            </a:r>
            <a:r>
              <a:rPr lang="zh-CN" altLang="en-US" sz="2200" b="1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费、手续费</a:t>
            </a: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等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，后消失不见。</a:t>
            </a:r>
            <a:endParaRPr lang="en-US" altLang="zh-CN" sz="2200" dirty="0" smtClean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假冒</a:t>
            </a:r>
            <a:r>
              <a:rPr lang="zh-CN" altLang="en-US" sz="22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快递</a:t>
            </a:r>
            <a:r>
              <a:rPr lang="zh-CN" altLang="en-US" sz="22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员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：</a:t>
            </a:r>
            <a:r>
              <a:rPr lang="zh-CN" altLang="en-US" sz="2200" b="1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称快递</a:t>
            </a:r>
            <a:r>
              <a:rPr lang="zh-CN" altLang="en-US" sz="2200" b="1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出现问题</a:t>
            </a: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，如丢失、损坏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等需要赔偿。</a:t>
            </a:r>
            <a:r>
              <a:rPr lang="zh-CN" altLang="en-US" sz="2200" b="1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引导点击</a:t>
            </a:r>
            <a:r>
              <a:rPr lang="zh-CN" altLang="en-US" sz="2200" b="1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链接、扫描二维码或提供个人信息和验证码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，骗取钱财</a:t>
            </a: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。</a:t>
            </a:r>
            <a:endParaRPr lang="en-US" altLang="zh-CN" sz="2200" dirty="0" smtClean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假冒</a:t>
            </a:r>
            <a:r>
              <a:rPr lang="zh-CN" altLang="en-US" sz="22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房东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：称银行</a:t>
            </a: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卡出现问题，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要求将</a:t>
            </a: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房租</a:t>
            </a:r>
            <a:r>
              <a:rPr lang="zh-CN" altLang="en-US" sz="2200" b="1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转到其他</a:t>
            </a:r>
            <a:r>
              <a:rPr lang="zh-CN" altLang="en-US" sz="2200" b="1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账户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，或</a:t>
            </a:r>
            <a:r>
              <a:rPr lang="zh-CN" altLang="en-US" sz="2200" b="1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以</a:t>
            </a:r>
            <a:r>
              <a:rPr lang="zh-CN" altLang="en-US" sz="2200" b="1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房屋需要维修、缴纳物业费等为由</a:t>
            </a: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，要求租客转账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汇款。</a:t>
            </a:r>
            <a:endParaRPr lang="en-US" altLang="zh-CN" sz="2200" dirty="0" smtClean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</p:txBody>
      </p:sp>
    </p:spTree>
    <p:custDataLst>
      <p:tags r:id="rId3"/>
    </p:custData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http://photo-static-api.fotomore.com/creative/vcg/400/new/VCG211332283612.jpg?uid=386&amp;timestamp=1735839286&amp;sign=b667c1f7c26bdb5a469e94eb17be7ece" descr="templates\picture_hover\&amp;pky220_sjzg_VCG211332283612&amp;"/>
          <p:cNvPicPr>
            <a:picLocks noChangeAspect="1"/>
          </p:cNvPicPr>
          <p:nvPr/>
        </p:nvPicPr>
        <p:blipFill>
          <a:blip r:embed="rId1">
            <a:alphaModFix amt="40000"/>
          </a:blip>
          <a:stretch>
            <a:fillRect/>
          </a:stretch>
        </p:blipFill>
        <p:spPr>
          <a:xfrm>
            <a:off x="0" y="-14605"/>
            <a:ext cx="12192000" cy="6858635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354435" y="-14605"/>
            <a:ext cx="11483130" cy="64325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二、</a:t>
            </a:r>
            <a:r>
              <a:rPr lang="zh-CN" altLang="en-US" sz="300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cs typeface="+mj-ea"/>
              </a:rPr>
              <a:t>仿冒身份类</a:t>
            </a:r>
            <a:r>
              <a:rPr lang="zh-CN" altLang="en-US" sz="3000" dirty="0" smtClean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防范要点</a:t>
            </a:r>
            <a:endParaRPr lang="zh-CN" altLang="en-US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+mj-ea"/>
              <a:ea typeface="+mj-ea"/>
              <a:cs typeface="+mj-ea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2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公检法机关不会通过电话办案</a:t>
            </a: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，更不会要求当事人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转账</a:t>
            </a: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；</a:t>
            </a:r>
            <a:endParaRPr lang="en-US" altLang="zh-CN" sz="2200" dirty="0" smtClean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遇到领导要求转账时，一定要通过电话、当面核实等方式</a:t>
            </a:r>
            <a:r>
              <a:rPr lang="zh-CN" altLang="en-US" sz="22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确认对方身份，切勿盲目</a:t>
            </a:r>
            <a:r>
              <a:rPr lang="zh-CN" altLang="en-US" sz="22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转账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；</a:t>
            </a:r>
            <a:endParaRPr lang="en-US" altLang="zh-CN" sz="2200" dirty="0" smtClean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正规的客服不会通过电话、短信等方式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要求提供</a:t>
            </a: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个人信息和验证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码；</a:t>
            </a:r>
            <a:endParaRPr lang="en-US" altLang="zh-CN" sz="2200" dirty="0" smtClean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遇到亲友借钱时，一定要通过电话、视频等方式</a:t>
            </a:r>
            <a:r>
              <a:rPr lang="zh-CN" altLang="en-US" sz="22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核实对方</a:t>
            </a:r>
            <a:r>
              <a:rPr lang="zh-CN" altLang="en-US" sz="22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身份，确认是否属实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；</a:t>
            </a:r>
            <a:endParaRPr lang="en-US" altLang="zh-CN" sz="2200" dirty="0" smtClean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与军人进行业务往来时，一定要</a:t>
            </a:r>
            <a:r>
              <a:rPr lang="zh-CN" altLang="en-US" sz="22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核实对方身份</a:t>
            </a: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，通过</a:t>
            </a:r>
            <a:r>
              <a:rPr lang="zh-CN" altLang="en-US" sz="22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正规渠道进行</a:t>
            </a:r>
            <a:r>
              <a:rPr lang="zh-CN" altLang="en-US" sz="22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交易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；</a:t>
            </a:r>
            <a:endParaRPr lang="en-US" altLang="zh-CN" sz="2200" dirty="0" smtClean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明星的官方活动一般会通过</a:t>
            </a:r>
            <a:r>
              <a:rPr lang="zh-CN" altLang="en-US" sz="22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正规渠道</a:t>
            </a: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发布，不会要求粉丝支付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费用；</a:t>
            </a:r>
            <a:endParaRPr lang="en-US" altLang="zh-CN" sz="2200" dirty="0" smtClean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快递</a:t>
            </a: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问题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，应</a:t>
            </a:r>
            <a:r>
              <a:rPr lang="zh-CN" altLang="en-US" sz="22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通过</a:t>
            </a:r>
            <a:r>
              <a:rPr lang="zh-CN" altLang="en-US" sz="22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官方渠道联系快递公司核实情况，</a:t>
            </a:r>
            <a:r>
              <a:rPr lang="zh-CN" altLang="en-US" sz="22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不轻易</a:t>
            </a:r>
            <a:r>
              <a:rPr lang="zh-CN" altLang="en-US" sz="22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点击陌生链接和提供个人</a:t>
            </a:r>
            <a:r>
              <a:rPr lang="zh-CN" altLang="en-US" sz="22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信息</a:t>
            </a: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；</a:t>
            </a:r>
            <a:endParaRPr lang="en-US" altLang="zh-CN" sz="2200" dirty="0" smtClean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2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在缴纳房租等费用时，一定要通过与房东签订的</a:t>
            </a:r>
            <a:r>
              <a:rPr lang="zh-CN" altLang="en-US" sz="22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合同上的联系方式核实对方</a:t>
            </a:r>
            <a:r>
              <a:rPr lang="zh-CN" altLang="en-US" sz="22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身份</a:t>
            </a:r>
            <a:r>
              <a:rPr lang="zh-CN" altLang="en-US" sz="22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。</a:t>
            </a:r>
            <a:endParaRPr lang="en-US" altLang="zh-CN" sz="2200" dirty="0" smtClean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</p:txBody>
      </p:sp>
    </p:spTree>
    <p:custDataLst>
      <p:tags r:id="rId3"/>
    </p:custData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75167" y="1500878"/>
            <a:ext cx="7905115" cy="1107996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dist"/>
            <a:r>
              <a:rPr lang="zh-CN" altLang="en-US" sz="6600" b="1" dirty="0">
                <a:solidFill>
                  <a:schemeClr val="accent6">
                    <a:lumMod val="75000"/>
                  </a:schemeClr>
                </a:solidFill>
                <a:latin typeface="+mj-ea"/>
                <a:cs typeface="+mj-ea"/>
              </a:rPr>
              <a:t>第五篇</a:t>
            </a:r>
            <a:r>
              <a:rPr lang="zh-CN" altLang="en-US" sz="6600" b="1" dirty="0" smtClean="0">
                <a:solidFill>
                  <a:srgbClr val="FF0000"/>
                </a:solidFill>
                <a:latin typeface="+mj-ea"/>
                <a:ea typeface="+mj-ea"/>
              </a:rPr>
              <a:t>帮信</a:t>
            </a:r>
            <a:r>
              <a:rPr lang="zh-CN" altLang="en-US" sz="6600" b="1" dirty="0">
                <a:solidFill>
                  <a:schemeClr val="accent6">
                    <a:lumMod val="75000"/>
                  </a:schemeClr>
                </a:solidFill>
                <a:latin typeface="+mj-ea"/>
                <a:cs typeface="+mj-ea"/>
              </a:rPr>
              <a:t>罪</a:t>
            </a:r>
            <a:endParaRPr lang="zh-CN" altLang="en-US" sz="6600" b="1" dirty="0">
              <a:solidFill>
                <a:schemeClr val="accent6">
                  <a:lumMod val="75000"/>
                </a:schemeClr>
              </a:solidFill>
              <a:latin typeface="+mj-ea"/>
              <a:cs typeface="+mj-ea"/>
            </a:endParaRPr>
          </a:p>
        </p:txBody>
      </p:sp>
      <p:pic>
        <p:nvPicPr>
          <p:cNvPr id="3" name="http://photo-static-api.fotomore.com/creative/vcg/400/version23/VCG41455317877.jpg?uid=386&amp;timestamp=1735840526&amp;sign=9e83858f76b0a988a8e545fa9aaa1d5d" descr="templates\picture_hover\&amp;pky100_sjzg_VCG41455317877&amp;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4191" y="2759710"/>
            <a:ext cx="5727065" cy="14751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8071104" y="0"/>
            <a:ext cx="4120896" cy="6858000"/>
          </a:xfrm>
          <a:prstGeom prst="rect">
            <a:avLst/>
          </a:prstGeom>
          <a:solidFill>
            <a:srgbClr val="EC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609600" y="609600"/>
            <a:ext cx="6858000" cy="140081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/>
          <a:lstStyle/>
          <a:p>
            <a:pPr mar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spc="260" dirty="0">
                <a:solidFill>
                  <a:srgbClr val="307A67"/>
                </a:solidFill>
                <a:uFillTx/>
                <a:latin typeface="+mj-ea"/>
                <a:ea typeface="+mj-ea"/>
                <a:cs typeface="+mj-ea"/>
              </a:rPr>
              <a:t>    </a:t>
            </a:r>
            <a:r>
              <a:rPr lang="zh-CN" altLang="zh-CN" sz="2400" b="1" spc="260" dirty="0">
                <a:solidFill>
                  <a:srgbClr val="307A67"/>
                </a:solidFill>
                <a:uFillTx/>
                <a:latin typeface="+mj-ea"/>
                <a:ea typeface="+mj-ea"/>
                <a:cs typeface="+mj-ea"/>
              </a:rPr>
              <a:t>与</a:t>
            </a:r>
            <a:r>
              <a:rPr lang="zh-CN" altLang="zh-CN" sz="2800" b="1" spc="260" dirty="0">
                <a:solidFill>
                  <a:srgbClr val="C00000"/>
                </a:solidFill>
                <a:uFillTx/>
                <a:latin typeface="+mj-ea"/>
                <a:ea typeface="+mj-ea"/>
                <a:cs typeface="+mj-ea"/>
              </a:rPr>
              <a:t>帮信罪</a:t>
            </a:r>
            <a:r>
              <a:rPr lang="zh-CN" altLang="zh-CN" sz="2400" b="1" spc="260" dirty="0">
                <a:solidFill>
                  <a:srgbClr val="307A67"/>
                </a:solidFill>
                <a:uFillTx/>
                <a:latin typeface="+mj-ea"/>
                <a:ea typeface="+mj-ea"/>
                <a:cs typeface="+mj-ea"/>
              </a:rPr>
              <a:t>（即帮助信息网络犯罪活动罪）有关的法律条文主要规定在《中华人民共和国刑法》第二百八十七条之二中。</a:t>
            </a:r>
            <a:endParaRPr lang="zh-CN" altLang="zh-CN" sz="2400" b="1" spc="260" dirty="0">
              <a:solidFill>
                <a:srgbClr val="307A67"/>
              </a:solidFill>
              <a:uFillTx/>
              <a:latin typeface="+mj-ea"/>
              <a:ea typeface="+mj-ea"/>
              <a:cs typeface="+mj-ea"/>
            </a:endParaRPr>
          </a:p>
        </p:txBody>
      </p:sp>
      <p:sp>
        <p:nvSpPr>
          <p:cNvPr id="12" name="五边形 11"/>
          <p:cNvSpPr/>
          <p:nvPr>
            <p:custDataLst>
              <p:tags r:id="rId7"/>
            </p:custDataLst>
          </p:nvPr>
        </p:nvSpPr>
        <p:spPr>
          <a:xfrm>
            <a:off x="360045" y="2355850"/>
            <a:ext cx="965200" cy="759460"/>
          </a:xfrm>
          <a:prstGeom prst="homePlate">
            <a:avLst/>
          </a:prstGeom>
          <a:solidFill>
            <a:srgbClr val="AEDF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FFFFFF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1525080" y="2355850"/>
            <a:ext cx="5741035" cy="320231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400" spc="120" dirty="0">
                <a:solidFill>
                  <a:srgbClr val="307A67"/>
                </a:solidFill>
                <a:uFillTx/>
                <a:latin typeface="+mj-ea"/>
                <a:ea typeface="+mj-ea"/>
                <a:cs typeface="+mj-ea"/>
              </a:rPr>
              <a:t>《中华人民共和国刑法》第二百八十七条之二规定：</a:t>
            </a:r>
            <a:r>
              <a:rPr lang="zh-CN" altLang="en-US" sz="2400" spc="120" dirty="0">
                <a:solidFill>
                  <a:srgbClr val="FF0000"/>
                </a:solidFill>
                <a:uFillTx/>
                <a:latin typeface="+mj-ea"/>
                <a:ea typeface="+mj-ea"/>
                <a:cs typeface="+mj-ea"/>
              </a:rPr>
              <a:t>“明知他人利用信息网络实施犯罪，为其犯罪提供互联网接入、服务器托管、网络存储、通讯传输等技术支持，或者提供广告推广、支付结算等帮助，情节严重的，处三年以下有期徒刑或者拘役，并处或者单处罚金。”</a:t>
            </a:r>
            <a:endParaRPr lang="zh-CN" altLang="en-US" sz="2400" spc="120" dirty="0">
              <a:solidFill>
                <a:srgbClr val="FF0000"/>
              </a:solidFill>
              <a:uFillTx/>
              <a:latin typeface="+mj-ea"/>
              <a:ea typeface="+mj-ea"/>
              <a:cs typeface="+mj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 l="26543" r="26543"/>
          <a:stretch>
            <a:fillRect/>
          </a:stretch>
        </p:blipFill>
        <p:spPr>
          <a:xfrm>
            <a:off x="8686800" y="1371584"/>
            <a:ext cx="2895600" cy="4114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60" h="6480">
                <a:moveTo>
                  <a:pt x="0" y="0"/>
                </a:moveTo>
                <a:lnTo>
                  <a:pt x="4560" y="0"/>
                </a:lnTo>
                <a:lnTo>
                  <a:pt x="4560" y="6480"/>
                </a:lnTo>
                <a:lnTo>
                  <a:pt x="0" y="648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8071104" y="0"/>
            <a:ext cx="4120896" cy="6858000"/>
          </a:xfrm>
          <a:prstGeom prst="rect">
            <a:avLst/>
          </a:prstGeom>
          <a:solidFill>
            <a:srgbClr val="EC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603504" y="360045"/>
            <a:ext cx="6972808" cy="140081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1"/>
          <a:lstStyle/>
          <a:p>
            <a:pPr>
              <a:lnSpc>
                <a:spcPct val="110000"/>
              </a:lnSpc>
            </a:pPr>
            <a:r>
              <a:rPr lang="zh-CN" altLang="en-US" sz="2400" b="1" spc="260" dirty="0" smtClean="0">
                <a:solidFill>
                  <a:srgbClr val="307A67"/>
                </a:solidFill>
                <a:latin typeface="+mj-ea"/>
                <a:ea typeface="+mj-ea"/>
                <a:cs typeface="+mj-ea"/>
              </a:rPr>
              <a:t>为预防</a:t>
            </a:r>
            <a:r>
              <a:rPr lang="zh-CN" altLang="en-US" sz="2400" b="1" spc="260" dirty="0">
                <a:solidFill>
                  <a:srgbClr val="307A67"/>
                </a:solidFill>
                <a:latin typeface="+mj-ea"/>
                <a:ea typeface="+mj-ea"/>
                <a:cs typeface="+mj-ea"/>
              </a:rPr>
              <a:t>、遏制和惩治电信网络诈骗活动</a:t>
            </a:r>
            <a:r>
              <a:rPr lang="zh-CN" altLang="en-US" sz="2400" b="1" spc="260" dirty="0" smtClean="0">
                <a:solidFill>
                  <a:srgbClr val="307A67"/>
                </a:solidFill>
                <a:latin typeface="+mj-ea"/>
                <a:ea typeface="+mj-ea"/>
                <a:cs typeface="+mj-ea"/>
              </a:rPr>
              <a:t>，</a:t>
            </a:r>
            <a:r>
              <a:rPr lang="zh-CN" altLang="en-US" sz="2400" b="1" spc="120" dirty="0">
                <a:solidFill>
                  <a:srgbClr val="307A67"/>
                </a:solidFill>
                <a:latin typeface="+mj-ea"/>
                <a:cs typeface="+mj-ea"/>
              </a:rPr>
              <a:t> </a:t>
            </a:r>
            <a:r>
              <a:rPr lang="zh-CN" altLang="en-US" sz="2400" b="1" spc="260" dirty="0" smtClean="0">
                <a:solidFill>
                  <a:srgbClr val="307A67"/>
                </a:solidFill>
                <a:latin typeface="+mj-ea"/>
                <a:ea typeface="+mj-ea"/>
                <a:cs typeface="+mj-ea"/>
              </a:rPr>
              <a:t>《中华人民共和国反电信网络诈骗法》于</a:t>
            </a:r>
            <a:r>
              <a:rPr lang="en-US" altLang="zh-CN" sz="2400" b="1" spc="260" dirty="0" smtClean="0">
                <a:solidFill>
                  <a:srgbClr val="307A67"/>
                </a:solidFill>
                <a:latin typeface="+mj-ea"/>
                <a:ea typeface="+mj-ea"/>
                <a:cs typeface="+mj-ea"/>
              </a:rPr>
              <a:t>2022</a:t>
            </a:r>
            <a:r>
              <a:rPr lang="zh-CN" altLang="en-US" sz="2400" b="1" spc="260" dirty="0" smtClean="0">
                <a:solidFill>
                  <a:srgbClr val="307A67"/>
                </a:solidFill>
                <a:latin typeface="+mj-ea"/>
                <a:ea typeface="+mj-ea"/>
                <a:cs typeface="+mj-ea"/>
              </a:rPr>
              <a:t>年</a:t>
            </a:r>
            <a:r>
              <a:rPr lang="en-US" altLang="zh-CN" sz="2400" b="1" spc="260" dirty="0" smtClean="0">
                <a:solidFill>
                  <a:srgbClr val="307A67"/>
                </a:solidFill>
                <a:latin typeface="+mj-ea"/>
                <a:ea typeface="+mj-ea"/>
                <a:cs typeface="+mj-ea"/>
              </a:rPr>
              <a:t>12</a:t>
            </a:r>
            <a:r>
              <a:rPr lang="zh-CN" altLang="en-US" sz="2400" b="1" spc="260" dirty="0" smtClean="0">
                <a:solidFill>
                  <a:srgbClr val="307A67"/>
                </a:solidFill>
                <a:latin typeface="+mj-ea"/>
                <a:ea typeface="+mj-ea"/>
                <a:cs typeface="+mj-ea"/>
              </a:rPr>
              <a:t>月</a:t>
            </a:r>
            <a:r>
              <a:rPr lang="en-US" altLang="zh-CN" sz="2400" b="1" spc="260" dirty="0" smtClean="0">
                <a:solidFill>
                  <a:srgbClr val="307A67"/>
                </a:solidFill>
                <a:latin typeface="+mj-ea"/>
                <a:ea typeface="+mj-ea"/>
                <a:cs typeface="+mj-ea"/>
              </a:rPr>
              <a:t>1</a:t>
            </a:r>
            <a:r>
              <a:rPr lang="zh-CN" altLang="en-US" sz="2400" b="1" spc="260" dirty="0" smtClean="0">
                <a:solidFill>
                  <a:srgbClr val="307A67"/>
                </a:solidFill>
                <a:latin typeface="+mj-ea"/>
                <a:ea typeface="+mj-ea"/>
                <a:cs typeface="+mj-ea"/>
              </a:rPr>
              <a:t>日起施行。</a:t>
            </a:r>
            <a:endParaRPr lang="zh-CN" altLang="zh-CN" sz="2400" b="1" spc="260" dirty="0">
              <a:solidFill>
                <a:srgbClr val="307A67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12" name="五边形 11"/>
          <p:cNvSpPr/>
          <p:nvPr>
            <p:custDataLst>
              <p:tags r:id="rId7"/>
            </p:custDataLst>
          </p:nvPr>
        </p:nvSpPr>
        <p:spPr>
          <a:xfrm>
            <a:off x="167481" y="2100581"/>
            <a:ext cx="965200" cy="759460"/>
          </a:xfrm>
          <a:prstGeom prst="homePlate">
            <a:avLst/>
          </a:prstGeom>
          <a:solidFill>
            <a:srgbClr val="AEDF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FFFFFF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1215803" y="1978660"/>
            <a:ext cx="6638988" cy="45192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  <a:buSzPct val="100000"/>
            </a:pPr>
            <a:r>
              <a:rPr lang="zh-CN" altLang="en-US" sz="2400" spc="120" dirty="0" smtClean="0">
                <a:solidFill>
                  <a:srgbClr val="307A67"/>
                </a:solidFill>
                <a:latin typeface="+mj-ea"/>
                <a:ea typeface="+mj-ea"/>
                <a:cs typeface="+mj-ea"/>
              </a:rPr>
              <a:t>《中华人民共和国反电信网络诈骗法》</a:t>
            </a:r>
            <a:endParaRPr lang="en-US" altLang="zh-CN" sz="2400" spc="120" dirty="0" smtClean="0">
              <a:solidFill>
                <a:srgbClr val="307A67"/>
              </a:solidFill>
              <a:latin typeface="+mj-ea"/>
              <a:ea typeface="+mj-ea"/>
              <a:cs typeface="+mj-ea"/>
            </a:endParaRPr>
          </a:p>
          <a:p>
            <a:pPr lvl="0">
              <a:lnSpc>
                <a:spcPct val="120000"/>
              </a:lnSpc>
              <a:spcAft>
                <a:spcPts val="800"/>
              </a:spcAft>
              <a:buSzPct val="100000"/>
            </a:pPr>
            <a:r>
              <a:rPr lang="zh-CN" altLang="en-US" sz="2400" spc="120" dirty="0" smtClean="0">
                <a:solidFill>
                  <a:srgbClr val="307A67"/>
                </a:solidFill>
                <a:latin typeface="+mj-ea"/>
                <a:ea typeface="+mj-ea"/>
                <a:cs typeface="+mj-ea"/>
              </a:rPr>
              <a:t>第三十八条</a:t>
            </a:r>
            <a:r>
              <a:rPr lang="zh-CN" altLang="en-US" sz="2400" spc="120" dirty="0" smtClean="0">
                <a:solidFill>
                  <a:srgbClr val="307A67"/>
                </a:solidFill>
                <a:uFillTx/>
                <a:latin typeface="+mj-ea"/>
                <a:ea typeface="+mj-ea"/>
                <a:cs typeface="+mj-ea"/>
              </a:rPr>
              <a:t>规定</a:t>
            </a:r>
            <a:r>
              <a:rPr lang="zh-CN" altLang="en-US" sz="2400" spc="120" dirty="0">
                <a:solidFill>
                  <a:srgbClr val="307A67"/>
                </a:solidFill>
                <a:uFillTx/>
                <a:latin typeface="+mj-ea"/>
                <a:ea typeface="+mj-ea"/>
                <a:cs typeface="+mj-ea"/>
              </a:rPr>
              <a:t>：</a:t>
            </a:r>
            <a:r>
              <a:rPr lang="zh-CN" altLang="en-US" sz="2400" spc="120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“组织、策划、</a:t>
            </a:r>
            <a:r>
              <a:rPr lang="zh-CN" altLang="en-US" sz="2400" spc="120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实施、</a:t>
            </a:r>
            <a:r>
              <a:rPr lang="zh-CN" altLang="en-US" sz="2400" b="1" spc="120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参与</a:t>
            </a:r>
            <a:r>
              <a:rPr lang="zh-CN" altLang="en-US" sz="2400" b="1" spc="120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电信网络诈骗</a:t>
            </a:r>
            <a:r>
              <a:rPr lang="zh-CN" altLang="en-US" sz="2400" b="1" spc="120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活动</a:t>
            </a:r>
            <a:r>
              <a:rPr lang="zh-CN" altLang="en-US" sz="2400" b="1" spc="120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或者为电信</a:t>
            </a:r>
            <a:r>
              <a:rPr lang="zh-CN" altLang="en-US" sz="2400" b="1" spc="120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网络诈骗</a:t>
            </a:r>
            <a:r>
              <a:rPr lang="zh-CN" altLang="en-US" sz="2400" b="1" spc="120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活动提供帮助，</a:t>
            </a:r>
            <a:r>
              <a:rPr lang="zh-CN" altLang="en-US" sz="2400" spc="120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构成犯罪的，</a:t>
            </a:r>
            <a:r>
              <a:rPr lang="zh-CN" altLang="en-US" sz="2400" spc="120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依法追究</a:t>
            </a:r>
            <a:r>
              <a:rPr lang="zh-CN" altLang="en-US" sz="2400" spc="120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刑事责任。</a:t>
            </a:r>
            <a:r>
              <a:rPr lang="zh-CN" altLang="en-US" sz="2400" spc="120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”</a:t>
            </a:r>
            <a:endParaRPr lang="en-US" altLang="zh-CN" sz="2400" spc="120" dirty="0" smtClean="0">
              <a:solidFill>
                <a:srgbClr val="FF0000"/>
              </a:solidFill>
              <a:latin typeface="+mj-ea"/>
              <a:ea typeface="+mj-ea"/>
              <a:cs typeface="+mj-ea"/>
            </a:endParaRPr>
          </a:p>
          <a:p>
            <a:pPr lvl="0">
              <a:lnSpc>
                <a:spcPct val="120000"/>
              </a:lnSpc>
              <a:spcAft>
                <a:spcPts val="800"/>
              </a:spcAft>
              <a:buSzPct val="100000"/>
            </a:pPr>
            <a:r>
              <a:rPr lang="zh-CN" altLang="en-US" sz="2400" spc="120" dirty="0">
                <a:solidFill>
                  <a:srgbClr val="307A67"/>
                </a:solidFill>
                <a:latin typeface="+mj-ea"/>
                <a:ea typeface="+mj-ea"/>
                <a:cs typeface="+mj-ea"/>
              </a:rPr>
              <a:t>第四十六条规定：</a:t>
            </a:r>
            <a:r>
              <a:rPr lang="zh-CN" altLang="en-US" sz="2400" spc="120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“组织</a:t>
            </a:r>
            <a:r>
              <a:rPr lang="zh-CN" altLang="en-US" sz="2400" spc="120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、策划、实施、</a:t>
            </a:r>
            <a:r>
              <a:rPr lang="zh-CN" altLang="en-US" sz="2400" b="1" spc="120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参与电信网络诈骗</a:t>
            </a:r>
            <a:r>
              <a:rPr lang="zh-CN" altLang="en-US" sz="2400" b="1" spc="120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活动</a:t>
            </a:r>
            <a:r>
              <a:rPr lang="zh-CN" altLang="en-US" sz="2400" b="1" spc="120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或者为电信网络诈骗活动提供相关帮助</a:t>
            </a:r>
            <a:r>
              <a:rPr lang="zh-CN" altLang="en-US" sz="2400" spc="120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的违法犯罪</a:t>
            </a:r>
            <a:r>
              <a:rPr lang="zh-CN" altLang="en-US" sz="2400" spc="120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人员</a:t>
            </a:r>
            <a:r>
              <a:rPr lang="zh-CN" altLang="en-US" sz="2400" spc="120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，除依法承担刑事责任、行政责任以外，造成他人</a:t>
            </a:r>
            <a:r>
              <a:rPr lang="zh-CN" altLang="en-US" sz="2400" spc="120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损害的</a:t>
            </a:r>
            <a:r>
              <a:rPr lang="zh-CN" altLang="en-US" sz="2400" spc="120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，依照</a:t>
            </a:r>
            <a:r>
              <a:rPr lang="en-US" altLang="zh-CN" sz="2400" spc="120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《</a:t>
            </a:r>
            <a:r>
              <a:rPr lang="zh-CN" altLang="en-US" sz="2400" spc="120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中华人民共和国民法典</a:t>
            </a:r>
            <a:r>
              <a:rPr lang="en-US" altLang="zh-CN" sz="2400" spc="120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》</a:t>
            </a:r>
            <a:r>
              <a:rPr lang="zh-CN" altLang="en-US" sz="2400" spc="120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等法律</a:t>
            </a:r>
            <a:r>
              <a:rPr lang="zh-CN" altLang="en-US" sz="2400" spc="120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的规定承担</a:t>
            </a:r>
            <a:r>
              <a:rPr lang="zh-CN" altLang="en-US" sz="2400" spc="120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民事责任。”</a:t>
            </a:r>
            <a:endParaRPr lang="zh-CN" altLang="en-US" sz="2400" spc="120" dirty="0">
              <a:solidFill>
                <a:srgbClr val="FF0000"/>
              </a:solidFill>
              <a:uFillTx/>
              <a:latin typeface="+mj-ea"/>
              <a:ea typeface="+mj-ea"/>
              <a:cs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504" y="1179831"/>
            <a:ext cx="3346704" cy="487680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8071104" y="0"/>
            <a:ext cx="4120896" cy="6858000"/>
          </a:xfrm>
          <a:prstGeom prst="rect">
            <a:avLst/>
          </a:prstGeom>
          <a:solidFill>
            <a:srgbClr val="EC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360045" y="144145"/>
            <a:ext cx="7473314" cy="140081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/>
          <a:lstStyle/>
          <a:p>
            <a:pPr mar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spc="260" dirty="0">
                <a:solidFill>
                  <a:srgbClr val="307A67"/>
                </a:solidFill>
                <a:uFillTx/>
                <a:latin typeface="+mj-ea"/>
                <a:ea typeface="+mj-ea"/>
                <a:cs typeface="+mj-ea"/>
              </a:rPr>
              <a:t>    </a:t>
            </a:r>
            <a:r>
              <a:rPr lang="zh-CN" altLang="zh-CN" sz="2400" b="1" spc="260" dirty="0" smtClean="0">
                <a:solidFill>
                  <a:srgbClr val="307A67"/>
                </a:solidFill>
                <a:uFillTx/>
                <a:latin typeface="+mj-ea"/>
                <a:ea typeface="+mj-ea"/>
                <a:cs typeface="+mj-ea"/>
              </a:rPr>
              <a:t>与</a:t>
            </a:r>
            <a:r>
              <a:rPr lang="zh-CN" altLang="en-US" sz="2800" b="1" spc="260" dirty="0" smtClean="0">
                <a:solidFill>
                  <a:srgbClr val="C00000"/>
                </a:solidFill>
                <a:uFillTx/>
                <a:latin typeface="+mj-ea"/>
                <a:ea typeface="+mj-ea"/>
                <a:cs typeface="+mj-ea"/>
              </a:rPr>
              <a:t>电信网络诈骗</a:t>
            </a:r>
            <a:r>
              <a:rPr lang="zh-CN" altLang="zh-CN" sz="2400" b="1" spc="260" dirty="0" smtClean="0">
                <a:solidFill>
                  <a:srgbClr val="307A67"/>
                </a:solidFill>
                <a:uFillTx/>
                <a:latin typeface="+mj-ea"/>
                <a:ea typeface="+mj-ea"/>
                <a:cs typeface="+mj-ea"/>
              </a:rPr>
              <a:t>有关的主要</a:t>
            </a:r>
            <a:r>
              <a:rPr lang="zh-CN" altLang="zh-CN" sz="2400" b="1" spc="260" dirty="0">
                <a:solidFill>
                  <a:srgbClr val="307A67"/>
                </a:solidFill>
                <a:uFillTx/>
                <a:latin typeface="+mj-ea"/>
                <a:ea typeface="+mj-ea"/>
                <a:cs typeface="+mj-ea"/>
              </a:rPr>
              <a:t>规定在</a:t>
            </a:r>
            <a:r>
              <a:rPr lang="zh-CN" altLang="zh-CN" sz="2400" b="1" spc="260" dirty="0" smtClean="0">
                <a:solidFill>
                  <a:srgbClr val="307A67"/>
                </a:solidFill>
                <a:uFillTx/>
                <a:latin typeface="+mj-ea"/>
                <a:ea typeface="+mj-ea"/>
                <a:cs typeface="+mj-ea"/>
              </a:rPr>
              <a:t>《</a:t>
            </a:r>
            <a:r>
              <a:rPr lang="zh-CN" altLang="en-US" sz="2400" b="1" spc="260" dirty="0" smtClean="0">
                <a:solidFill>
                  <a:srgbClr val="307A67"/>
                </a:solidFill>
                <a:uFillTx/>
                <a:latin typeface="+mj-ea"/>
                <a:ea typeface="+mj-ea"/>
                <a:cs typeface="+mj-ea"/>
              </a:rPr>
              <a:t>安徽城市管理职业学院学生违纪处分实施细则（修订）</a:t>
            </a:r>
            <a:r>
              <a:rPr lang="zh-CN" altLang="zh-CN" sz="2400" b="1" spc="260" dirty="0" smtClean="0">
                <a:solidFill>
                  <a:srgbClr val="307A67"/>
                </a:solidFill>
                <a:uFillTx/>
                <a:latin typeface="+mj-ea"/>
                <a:ea typeface="+mj-ea"/>
                <a:cs typeface="+mj-ea"/>
              </a:rPr>
              <a:t>》第</a:t>
            </a:r>
            <a:r>
              <a:rPr lang="zh-CN" altLang="en-US" sz="2400" b="1" spc="260" dirty="0" smtClean="0">
                <a:solidFill>
                  <a:srgbClr val="307A67"/>
                </a:solidFill>
                <a:uFillTx/>
                <a:latin typeface="+mj-ea"/>
                <a:ea typeface="+mj-ea"/>
                <a:cs typeface="+mj-ea"/>
              </a:rPr>
              <a:t>十八</a:t>
            </a:r>
            <a:r>
              <a:rPr lang="zh-CN" altLang="zh-CN" sz="2400" b="1" spc="260" dirty="0" smtClean="0">
                <a:solidFill>
                  <a:srgbClr val="307A67"/>
                </a:solidFill>
                <a:uFillTx/>
                <a:latin typeface="+mj-ea"/>
                <a:ea typeface="+mj-ea"/>
                <a:cs typeface="+mj-ea"/>
              </a:rPr>
              <a:t>条之</a:t>
            </a:r>
            <a:r>
              <a:rPr lang="zh-CN" altLang="en-US" sz="2400" b="1" spc="260" dirty="0" smtClean="0">
                <a:solidFill>
                  <a:srgbClr val="307A67"/>
                </a:solidFill>
                <a:uFillTx/>
                <a:latin typeface="+mj-ea"/>
                <a:ea typeface="+mj-ea"/>
                <a:cs typeface="+mj-ea"/>
              </a:rPr>
              <a:t>六、七、八</a:t>
            </a:r>
            <a:r>
              <a:rPr lang="zh-CN" altLang="zh-CN" sz="2400" b="1" spc="260" dirty="0" smtClean="0">
                <a:solidFill>
                  <a:srgbClr val="307A67"/>
                </a:solidFill>
                <a:uFillTx/>
                <a:latin typeface="+mj-ea"/>
                <a:ea typeface="+mj-ea"/>
                <a:cs typeface="+mj-ea"/>
              </a:rPr>
              <a:t>中</a:t>
            </a:r>
            <a:r>
              <a:rPr lang="zh-CN" altLang="zh-CN" sz="2400" b="1" spc="260" dirty="0">
                <a:solidFill>
                  <a:srgbClr val="307A67"/>
                </a:solidFill>
                <a:uFillTx/>
                <a:latin typeface="+mj-ea"/>
                <a:ea typeface="+mj-ea"/>
                <a:cs typeface="+mj-ea"/>
              </a:rPr>
              <a:t>。</a:t>
            </a:r>
            <a:endParaRPr lang="zh-CN" altLang="zh-CN" sz="2400" b="1" spc="260" dirty="0">
              <a:solidFill>
                <a:srgbClr val="307A67"/>
              </a:solidFill>
              <a:uFillTx/>
              <a:latin typeface="+mj-ea"/>
              <a:ea typeface="+mj-ea"/>
              <a:cs typeface="+mj-ea"/>
            </a:endParaRPr>
          </a:p>
        </p:txBody>
      </p:sp>
      <p:sp>
        <p:nvSpPr>
          <p:cNvPr id="12" name="五边形 11"/>
          <p:cNvSpPr/>
          <p:nvPr>
            <p:custDataLst>
              <p:tags r:id="rId7"/>
            </p:custDataLst>
          </p:nvPr>
        </p:nvSpPr>
        <p:spPr>
          <a:xfrm>
            <a:off x="177640" y="1685290"/>
            <a:ext cx="1015652" cy="1030682"/>
          </a:xfrm>
          <a:prstGeom prst="homePlate">
            <a:avLst/>
          </a:prstGeom>
          <a:solidFill>
            <a:srgbClr val="AEDF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FFFFFF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1335786" y="1685290"/>
            <a:ext cx="6619494" cy="49898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  <a:buSzPct val="100000"/>
            </a:pPr>
            <a:r>
              <a:rPr lang="zh-CN" altLang="zh-CN" sz="2400" spc="120" dirty="0">
                <a:solidFill>
                  <a:srgbClr val="307A67"/>
                </a:solidFill>
                <a:latin typeface="+mj-ea"/>
                <a:ea typeface="+mj-ea"/>
                <a:cs typeface="+mj-ea"/>
              </a:rPr>
              <a:t>《</a:t>
            </a:r>
            <a:r>
              <a:rPr lang="zh-CN" altLang="en-US" sz="2400" spc="120" dirty="0">
                <a:solidFill>
                  <a:srgbClr val="307A67"/>
                </a:solidFill>
                <a:latin typeface="+mj-ea"/>
                <a:ea typeface="+mj-ea"/>
                <a:cs typeface="+mj-ea"/>
              </a:rPr>
              <a:t>安徽城市管理职业学院学生违纪处分实施细则（修订）</a:t>
            </a:r>
            <a:r>
              <a:rPr lang="zh-CN" altLang="zh-CN" sz="2400" spc="120" dirty="0">
                <a:solidFill>
                  <a:srgbClr val="307A67"/>
                </a:solidFill>
                <a:latin typeface="+mj-ea"/>
                <a:ea typeface="+mj-ea"/>
                <a:cs typeface="+mj-ea"/>
              </a:rPr>
              <a:t>》第</a:t>
            </a:r>
            <a:r>
              <a:rPr lang="zh-CN" altLang="en-US" sz="2400" spc="120" dirty="0">
                <a:solidFill>
                  <a:srgbClr val="307A67"/>
                </a:solidFill>
                <a:latin typeface="+mj-ea"/>
                <a:ea typeface="+mj-ea"/>
                <a:cs typeface="+mj-ea"/>
              </a:rPr>
              <a:t>十八</a:t>
            </a:r>
            <a:r>
              <a:rPr lang="zh-CN" altLang="zh-CN" sz="2400" spc="120" dirty="0">
                <a:solidFill>
                  <a:srgbClr val="307A67"/>
                </a:solidFill>
                <a:latin typeface="+mj-ea"/>
                <a:ea typeface="+mj-ea"/>
                <a:cs typeface="+mj-ea"/>
              </a:rPr>
              <a:t>条之</a:t>
            </a:r>
            <a:r>
              <a:rPr lang="zh-CN" altLang="en-US" sz="2400" spc="120" dirty="0" smtClean="0">
                <a:solidFill>
                  <a:srgbClr val="307A67"/>
                </a:solidFill>
                <a:latin typeface="+mj-ea"/>
                <a:ea typeface="+mj-ea"/>
                <a:cs typeface="+mj-ea"/>
              </a:rPr>
              <a:t>六</a:t>
            </a:r>
            <a:r>
              <a:rPr lang="zh-CN" altLang="zh-CN" sz="2400" spc="120" dirty="0" smtClean="0">
                <a:solidFill>
                  <a:srgbClr val="307A67"/>
                </a:solidFill>
                <a:latin typeface="+mj-ea"/>
                <a:ea typeface="+mj-ea"/>
                <a:cs typeface="+mj-ea"/>
              </a:rPr>
              <a:t>中</a:t>
            </a:r>
            <a:r>
              <a:rPr lang="zh-CN" altLang="en-US" sz="2400" spc="120" dirty="0" smtClean="0">
                <a:solidFill>
                  <a:srgbClr val="307A67"/>
                </a:solidFill>
                <a:uFillTx/>
                <a:latin typeface="+mj-ea"/>
                <a:ea typeface="+mj-ea"/>
                <a:cs typeface="+mj-ea"/>
              </a:rPr>
              <a:t>规定</a:t>
            </a:r>
            <a:r>
              <a:rPr lang="zh-CN" altLang="en-US" sz="2400" spc="120" dirty="0">
                <a:solidFill>
                  <a:srgbClr val="307A67"/>
                </a:solidFill>
                <a:uFillTx/>
                <a:latin typeface="+mj-ea"/>
                <a:ea typeface="+mj-ea"/>
                <a:cs typeface="+mj-ea"/>
              </a:rPr>
              <a:t>：</a:t>
            </a:r>
            <a:r>
              <a:rPr lang="zh-CN" altLang="en-US" sz="2400" spc="120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“参与</a:t>
            </a:r>
            <a:r>
              <a:rPr lang="zh-CN" altLang="en-US" sz="2400" spc="120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刷单、裸聊以及违法违规出租、出售</a:t>
            </a:r>
            <a:r>
              <a:rPr lang="zh-CN" altLang="en-US" sz="2400" spc="120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、出借</a:t>
            </a:r>
            <a:r>
              <a:rPr lang="zh-CN" altLang="en-US" sz="2400" spc="120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电话卡、银行卡等行为，视其情节，给予</a:t>
            </a:r>
            <a:r>
              <a:rPr lang="zh-CN" altLang="en-US" sz="2400" b="1" spc="120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警告</a:t>
            </a:r>
            <a:r>
              <a:rPr lang="zh-CN" altLang="en-US" sz="2400" b="1" spc="120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以上处分</a:t>
            </a:r>
            <a:r>
              <a:rPr lang="zh-CN" altLang="en-US" sz="2400" spc="120" dirty="0" smtClean="0">
                <a:solidFill>
                  <a:srgbClr val="FF0000"/>
                </a:solidFill>
                <a:uFillTx/>
                <a:latin typeface="+mj-ea"/>
                <a:ea typeface="+mj-ea"/>
                <a:cs typeface="+mj-ea"/>
              </a:rPr>
              <a:t>。”</a:t>
            </a:r>
            <a:endParaRPr lang="en-US" altLang="zh-CN" sz="2400" spc="120" dirty="0" smtClean="0">
              <a:solidFill>
                <a:srgbClr val="FF0000"/>
              </a:solidFill>
              <a:uFillTx/>
              <a:latin typeface="+mj-ea"/>
              <a:ea typeface="+mj-ea"/>
              <a:cs typeface="+mj-ea"/>
            </a:endParaRPr>
          </a:p>
          <a:p>
            <a:pPr lvl="0">
              <a:lnSpc>
                <a:spcPct val="120000"/>
              </a:lnSpc>
              <a:spcAft>
                <a:spcPts val="800"/>
              </a:spcAft>
              <a:buSzPct val="100000"/>
            </a:pPr>
            <a:r>
              <a:rPr lang="zh-CN" altLang="zh-CN" sz="2400" spc="120" dirty="0">
                <a:solidFill>
                  <a:srgbClr val="307A67"/>
                </a:solidFill>
                <a:latin typeface="+mj-ea"/>
                <a:cs typeface="+mj-ea"/>
              </a:rPr>
              <a:t>第</a:t>
            </a:r>
            <a:r>
              <a:rPr lang="zh-CN" altLang="en-US" sz="2400" spc="120" dirty="0">
                <a:solidFill>
                  <a:srgbClr val="307A67"/>
                </a:solidFill>
                <a:latin typeface="+mj-ea"/>
                <a:cs typeface="+mj-ea"/>
              </a:rPr>
              <a:t>十八</a:t>
            </a:r>
            <a:r>
              <a:rPr lang="zh-CN" altLang="zh-CN" sz="2400" spc="120" dirty="0">
                <a:solidFill>
                  <a:srgbClr val="307A67"/>
                </a:solidFill>
                <a:latin typeface="+mj-ea"/>
                <a:cs typeface="+mj-ea"/>
              </a:rPr>
              <a:t>条</a:t>
            </a:r>
            <a:r>
              <a:rPr lang="zh-CN" altLang="zh-CN" sz="2400" spc="120" dirty="0" smtClean="0">
                <a:solidFill>
                  <a:srgbClr val="307A67"/>
                </a:solidFill>
                <a:latin typeface="+mj-ea"/>
                <a:cs typeface="+mj-ea"/>
              </a:rPr>
              <a:t>之</a:t>
            </a:r>
            <a:r>
              <a:rPr lang="zh-CN" altLang="en-US" sz="2400" spc="120" dirty="0" smtClean="0">
                <a:solidFill>
                  <a:srgbClr val="307A67"/>
                </a:solidFill>
                <a:latin typeface="+mj-ea"/>
                <a:cs typeface="+mj-ea"/>
              </a:rPr>
              <a:t>七</a:t>
            </a:r>
            <a:r>
              <a:rPr lang="zh-CN" altLang="zh-CN" sz="2400" spc="120" dirty="0" smtClean="0">
                <a:solidFill>
                  <a:srgbClr val="307A67"/>
                </a:solidFill>
                <a:latin typeface="+mj-ea"/>
                <a:cs typeface="+mj-ea"/>
              </a:rPr>
              <a:t>中</a:t>
            </a:r>
            <a:r>
              <a:rPr lang="zh-CN" altLang="en-US" sz="2400" spc="120" dirty="0">
                <a:solidFill>
                  <a:srgbClr val="307A67"/>
                </a:solidFill>
                <a:latin typeface="+mj-ea"/>
                <a:cs typeface="+mj-ea"/>
              </a:rPr>
              <a:t>规定</a:t>
            </a:r>
            <a:r>
              <a:rPr lang="zh-CN" altLang="en-US" sz="2400" spc="120" dirty="0" smtClean="0">
                <a:solidFill>
                  <a:srgbClr val="307A67"/>
                </a:solidFill>
                <a:latin typeface="+mj-ea"/>
                <a:cs typeface="+mj-ea"/>
              </a:rPr>
              <a:t>：</a:t>
            </a:r>
            <a:r>
              <a:rPr lang="zh-CN" altLang="en-US" sz="2400" spc="120" dirty="0">
                <a:solidFill>
                  <a:srgbClr val="FF0000"/>
                </a:solidFill>
                <a:latin typeface="+mj-ea"/>
                <a:cs typeface="+mj-ea"/>
              </a:rPr>
              <a:t>“有出售、提供个人信息，帮助他人通过</a:t>
            </a:r>
            <a:r>
              <a:rPr lang="zh-CN" altLang="en-US" sz="2400" spc="120" dirty="0" smtClean="0">
                <a:solidFill>
                  <a:srgbClr val="FF0000"/>
                </a:solidFill>
                <a:latin typeface="+mj-ea"/>
                <a:cs typeface="+mj-ea"/>
              </a:rPr>
              <a:t>虚拟货币</a:t>
            </a:r>
            <a:r>
              <a:rPr lang="zh-CN" altLang="en-US" sz="2400" spc="120" dirty="0">
                <a:solidFill>
                  <a:srgbClr val="FF0000"/>
                </a:solidFill>
                <a:latin typeface="+mj-ea"/>
                <a:cs typeface="+mj-ea"/>
              </a:rPr>
              <a:t>交易等方式洗钱或其他为电信网络诈骗活动提供</a:t>
            </a:r>
            <a:r>
              <a:rPr lang="zh-CN" altLang="en-US" sz="2400" spc="120" dirty="0" smtClean="0">
                <a:solidFill>
                  <a:srgbClr val="FF0000"/>
                </a:solidFill>
                <a:latin typeface="+mj-ea"/>
                <a:cs typeface="+mj-ea"/>
              </a:rPr>
              <a:t>支持</a:t>
            </a:r>
            <a:r>
              <a:rPr lang="zh-CN" altLang="en-US" sz="2400" spc="120" dirty="0">
                <a:solidFill>
                  <a:srgbClr val="FF0000"/>
                </a:solidFill>
                <a:latin typeface="+mj-ea"/>
                <a:cs typeface="+mj-ea"/>
              </a:rPr>
              <a:t>或者帮助行为者，视其情节，</a:t>
            </a:r>
            <a:r>
              <a:rPr lang="zh-CN" altLang="en-US" sz="2400" b="1" spc="120" dirty="0">
                <a:solidFill>
                  <a:srgbClr val="FF0000"/>
                </a:solidFill>
                <a:latin typeface="+mj-ea"/>
                <a:cs typeface="+mj-ea"/>
              </a:rPr>
              <a:t>给予严重警告</a:t>
            </a:r>
            <a:r>
              <a:rPr lang="zh-CN" altLang="en-US" sz="2400" b="1" spc="120" dirty="0" smtClean="0">
                <a:solidFill>
                  <a:srgbClr val="FF0000"/>
                </a:solidFill>
                <a:latin typeface="+mj-ea"/>
                <a:cs typeface="+mj-ea"/>
              </a:rPr>
              <a:t>以上处分</a:t>
            </a:r>
            <a:r>
              <a:rPr lang="zh-CN" altLang="en-US" sz="2400" spc="120" dirty="0" smtClean="0">
                <a:solidFill>
                  <a:srgbClr val="FF0000"/>
                </a:solidFill>
                <a:latin typeface="+mj-ea"/>
                <a:cs typeface="+mj-ea"/>
              </a:rPr>
              <a:t>。”</a:t>
            </a:r>
            <a:endParaRPr lang="en-US" altLang="zh-CN" sz="2400" spc="120" dirty="0" smtClean="0">
              <a:solidFill>
                <a:srgbClr val="FF0000"/>
              </a:solidFill>
              <a:latin typeface="+mj-ea"/>
              <a:cs typeface="+mj-ea"/>
            </a:endParaRPr>
          </a:p>
          <a:p>
            <a:pPr lvl="0">
              <a:lnSpc>
                <a:spcPct val="120000"/>
              </a:lnSpc>
              <a:spcAft>
                <a:spcPts val="800"/>
              </a:spcAft>
              <a:buSzPct val="100000"/>
            </a:pPr>
            <a:r>
              <a:rPr lang="zh-CN" altLang="zh-CN" sz="2400" spc="120" dirty="0">
                <a:solidFill>
                  <a:srgbClr val="307A67"/>
                </a:solidFill>
                <a:latin typeface="+mj-ea"/>
                <a:cs typeface="+mj-ea"/>
              </a:rPr>
              <a:t>第</a:t>
            </a:r>
            <a:r>
              <a:rPr lang="zh-CN" altLang="en-US" sz="2400" spc="120" dirty="0">
                <a:solidFill>
                  <a:srgbClr val="307A67"/>
                </a:solidFill>
                <a:latin typeface="+mj-ea"/>
                <a:cs typeface="+mj-ea"/>
              </a:rPr>
              <a:t>十八</a:t>
            </a:r>
            <a:r>
              <a:rPr lang="zh-CN" altLang="zh-CN" sz="2400" spc="120" dirty="0">
                <a:solidFill>
                  <a:srgbClr val="307A67"/>
                </a:solidFill>
                <a:latin typeface="+mj-ea"/>
                <a:cs typeface="+mj-ea"/>
              </a:rPr>
              <a:t>条</a:t>
            </a:r>
            <a:r>
              <a:rPr lang="zh-CN" altLang="zh-CN" sz="2400" spc="120" dirty="0" smtClean="0">
                <a:solidFill>
                  <a:srgbClr val="307A67"/>
                </a:solidFill>
                <a:latin typeface="+mj-ea"/>
                <a:cs typeface="+mj-ea"/>
              </a:rPr>
              <a:t>之</a:t>
            </a:r>
            <a:r>
              <a:rPr lang="zh-CN" altLang="en-US" sz="2400" spc="120" dirty="0" smtClean="0">
                <a:solidFill>
                  <a:srgbClr val="307A67"/>
                </a:solidFill>
                <a:latin typeface="+mj-ea"/>
                <a:cs typeface="+mj-ea"/>
              </a:rPr>
              <a:t>八</a:t>
            </a:r>
            <a:r>
              <a:rPr lang="zh-CN" altLang="zh-CN" sz="2400" spc="120" dirty="0" smtClean="0">
                <a:solidFill>
                  <a:srgbClr val="307A67"/>
                </a:solidFill>
                <a:latin typeface="+mj-ea"/>
                <a:cs typeface="+mj-ea"/>
              </a:rPr>
              <a:t>中</a:t>
            </a:r>
            <a:r>
              <a:rPr lang="zh-CN" altLang="en-US" sz="2400" spc="120" dirty="0">
                <a:solidFill>
                  <a:srgbClr val="307A67"/>
                </a:solidFill>
                <a:latin typeface="+mj-ea"/>
                <a:cs typeface="+mj-ea"/>
              </a:rPr>
              <a:t>规定</a:t>
            </a:r>
            <a:r>
              <a:rPr lang="zh-CN" altLang="en-US" sz="2400" spc="120" dirty="0" smtClean="0">
                <a:solidFill>
                  <a:srgbClr val="307A67"/>
                </a:solidFill>
                <a:latin typeface="+mj-ea"/>
                <a:cs typeface="+mj-ea"/>
              </a:rPr>
              <a:t>：</a:t>
            </a:r>
            <a:r>
              <a:rPr lang="zh-CN" altLang="en-US" sz="2400" spc="120" dirty="0" smtClean="0">
                <a:solidFill>
                  <a:srgbClr val="FF0000"/>
                </a:solidFill>
                <a:latin typeface="+mj-ea"/>
                <a:cs typeface="+mj-ea"/>
              </a:rPr>
              <a:t>“</a:t>
            </a:r>
            <a:r>
              <a:rPr lang="zh-CN" altLang="en-US" sz="2400" dirty="0" smtClean="0">
                <a:solidFill>
                  <a:srgbClr val="FF0000"/>
                </a:solidFill>
              </a:rPr>
              <a:t>经</a:t>
            </a:r>
            <a:r>
              <a:rPr lang="zh-CN" altLang="en-US" sz="2400" dirty="0">
                <a:solidFill>
                  <a:srgbClr val="FF0000"/>
                </a:solidFill>
              </a:rPr>
              <a:t>公安部门、司法机关确认组织或参与</a:t>
            </a:r>
            <a:r>
              <a:rPr lang="zh-CN" altLang="en-US" sz="2400" dirty="0" smtClean="0">
                <a:solidFill>
                  <a:srgbClr val="FF0000"/>
                </a:solidFill>
              </a:rPr>
              <a:t>电信网络</a:t>
            </a:r>
            <a:r>
              <a:rPr lang="zh-CN" altLang="en-US" sz="2400" dirty="0">
                <a:solidFill>
                  <a:srgbClr val="FF0000"/>
                </a:solidFill>
              </a:rPr>
              <a:t>诈骗者</a:t>
            </a:r>
            <a:r>
              <a:rPr lang="zh-CN" altLang="en-US" sz="2400" b="1" dirty="0">
                <a:solidFill>
                  <a:srgbClr val="FF0000"/>
                </a:solidFill>
              </a:rPr>
              <a:t>依法依规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处理</a:t>
            </a:r>
            <a:r>
              <a:rPr lang="zh-CN" altLang="en-US" sz="2400" dirty="0" smtClean="0">
                <a:solidFill>
                  <a:srgbClr val="FF0000"/>
                </a:solidFill>
              </a:rPr>
              <a:t>。”</a:t>
            </a:r>
            <a:endParaRPr lang="zh-CN" altLang="en-US" sz="2400" spc="120" dirty="0">
              <a:solidFill>
                <a:srgbClr val="FF0000"/>
              </a:solidFill>
              <a:uFillTx/>
              <a:latin typeface="+mj-ea"/>
              <a:ea typeface="+mj-ea"/>
              <a:cs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769" y="1105853"/>
            <a:ext cx="3029565" cy="461772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575621" y="107389"/>
            <a:ext cx="2546430" cy="2496274"/>
          </a:xfrm>
          <a:prstGeom prst="rect">
            <a:avLst/>
          </a:prstGeom>
          <a:solidFill>
            <a:schemeClr val="lt1"/>
          </a:solidFill>
          <a:ln w="31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>
              <a:solidFill>
                <a:schemeClr val="lt1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>
            <a:off x="3505200" y="1857393"/>
            <a:ext cx="792486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505200" y="791439"/>
            <a:ext cx="7924864" cy="9144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Autofit/>
          </a:bodyPr>
          <a:lstStyle/>
          <a:p>
            <a:pPr>
              <a:buSzPct val="100000"/>
            </a:pPr>
            <a:r>
              <a:rPr lang="zh-CN" altLang="en-US" sz="6000" b="1" spc="220" dirty="0">
                <a:solidFill>
                  <a:srgbClr val="5B9BD5"/>
                </a:solidFill>
                <a:latin typeface="+mj-ea"/>
              </a:rPr>
              <a:t>警示案例</a:t>
            </a:r>
            <a:endParaRPr lang="zh-CN" altLang="en-US" sz="6000" b="1" spc="220" dirty="0">
              <a:solidFill>
                <a:srgbClr val="5B9BD5"/>
              </a:solidFill>
              <a:uFillTx/>
              <a:latin typeface="+mj-ea"/>
              <a:ea typeface="+mj-ea"/>
            </a:endParaRPr>
          </a:p>
        </p:txBody>
      </p:sp>
      <p:sp>
        <p:nvSpPr>
          <p:cNvPr id="11" name="Title 6"/>
          <p:cNvSpPr txBox="1"/>
          <p:nvPr>
            <p:custDataLst>
              <p:tags r:id="rId4"/>
            </p:custDataLst>
          </p:nvPr>
        </p:nvSpPr>
        <p:spPr>
          <a:xfrm>
            <a:off x="1476474" y="2955763"/>
            <a:ext cx="9610090" cy="2590800"/>
          </a:xfrm>
          <a:prstGeom prst="rect">
            <a:avLst/>
          </a:prstGeom>
          <a:gradFill>
            <a:gsLst>
              <a:gs pos="0">
                <a:schemeClr val="bg1">
                  <a:alpha val="42000"/>
                </a:schemeClr>
              </a:gs>
              <a:gs pos="50000">
                <a:schemeClr val="bg1">
                  <a:alpha val="34000"/>
                </a:schemeClr>
              </a:gs>
              <a:gs pos="74000">
                <a:schemeClr val="bg1">
                  <a:alpha val="100000"/>
                </a:schemeClr>
              </a:gs>
            </a:gsLst>
            <a:lin ang="5400000" scaled="0"/>
          </a:gradFill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uFillTx/>
                <a:latin typeface="+mj-ea"/>
                <a:ea typeface="+mj-ea"/>
                <a:cs typeface="+mj-ea"/>
                <a:sym typeface="方正兰亭黑简体" panose="02000000000000000000" charset="-122"/>
              </a:rPr>
              <a:t>2023年4月，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uFillTx/>
                <a:latin typeface="+mj-ea"/>
                <a:ea typeface="+mj-ea"/>
                <a:cs typeface="+mj-ea"/>
                <a:sym typeface="方正兰亭黑简体" panose="02000000000000000000" charset="-122"/>
              </a:rPr>
              <a:t>某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校大三在读学生谢某为找兼职赚外快进入一个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微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信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群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通过微信群下载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境外社交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软件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。该生当时想着可以赚点外快，也没什么影响，便通过新办理的银行卡，刷流水“跑分”</a:t>
            </a:r>
            <a:r>
              <a:rPr lang="en-US" altLang="zh-CN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500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万元，该生从中获利</a:t>
            </a:r>
            <a:r>
              <a:rPr lang="en-US" altLang="zh-CN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3000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多元，被警方采取刑事强制措施。</a:t>
            </a:r>
            <a:endParaRPr lang="en-US" altLang="zh-CN" sz="2000" b="1" spc="140" dirty="0">
              <a:ln w="3175">
                <a:noFill/>
                <a:prstDash val="dash"/>
              </a:ln>
              <a:solidFill>
                <a:srgbClr val="2D5D8F"/>
              </a:solidFill>
              <a:uFillTx/>
              <a:latin typeface="+mj-ea"/>
              <a:ea typeface="+mj-ea"/>
              <a:cs typeface="+mj-ea"/>
              <a:sym typeface="方正兰亭黑简体" panose="02000000000000000000" charset="-122"/>
            </a:endParaRPr>
          </a:p>
        </p:txBody>
      </p:sp>
      <p:sp>
        <p:nvSpPr>
          <p:cNvPr id="19" name="圆角矩形标注 18"/>
          <p:cNvSpPr/>
          <p:nvPr/>
        </p:nvSpPr>
        <p:spPr>
          <a:xfrm>
            <a:off x="4262192" y="2575202"/>
            <a:ext cx="2972435" cy="573405"/>
          </a:xfrm>
          <a:prstGeom prst="wedgeRoundRectCallout">
            <a:avLst>
              <a:gd name="adj1" fmla="val 38933"/>
              <a:gd name="adj2" fmla="val 99304"/>
              <a:gd name="adj3" fmla="val 16667"/>
            </a:avLst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20" name="文本框 19"/>
          <p:cNvSpPr txBox="1"/>
          <p:nvPr>
            <p:custDataLst>
              <p:tags r:id="rId5"/>
            </p:custDataLst>
          </p:nvPr>
        </p:nvSpPr>
        <p:spPr>
          <a:xfrm>
            <a:off x="485397" y="2872850"/>
            <a:ext cx="563880" cy="3046988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vert="horz"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+mj-ea"/>
                <a:ea typeface="+mj-ea"/>
                <a:cs typeface="华康古籍木兰W3" panose="02020309000000000000" charset="-122"/>
              </a:rPr>
              <a:t>境外社交软件</a:t>
            </a:r>
            <a:endParaRPr lang="zh-CN" altLang="en-US" sz="3200" b="1" dirty="0">
              <a:solidFill>
                <a:srgbClr val="FF0000"/>
              </a:solidFill>
              <a:latin typeface="+mj-ea"/>
              <a:ea typeface="+mj-ea"/>
              <a:cs typeface="华康古籍木兰W3" panose="02020309000000000000" charset="-122"/>
            </a:endParaRPr>
          </a:p>
        </p:txBody>
      </p:sp>
      <p:sp>
        <p:nvSpPr>
          <p:cNvPr id="22" name="矩形标注 21"/>
          <p:cNvSpPr/>
          <p:nvPr/>
        </p:nvSpPr>
        <p:spPr>
          <a:xfrm rot="16200000">
            <a:off x="-824391" y="4124537"/>
            <a:ext cx="3183460" cy="680085"/>
          </a:xfrm>
          <a:prstGeom prst="wedgeRectCallout">
            <a:avLst>
              <a:gd name="adj1" fmla="val -2139"/>
              <a:gd name="adj2" fmla="val 110457"/>
            </a:avLst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23" name="文本框 22"/>
          <p:cNvSpPr txBox="1"/>
          <p:nvPr>
            <p:custDataLst>
              <p:tags r:id="rId6"/>
            </p:custDataLst>
          </p:nvPr>
        </p:nvSpPr>
        <p:spPr>
          <a:xfrm>
            <a:off x="4631058" y="5211242"/>
            <a:ext cx="3497718" cy="584775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3200" b="1" dirty="0" smtClean="0">
                <a:solidFill>
                  <a:srgbClr val="FF0000"/>
                </a:solidFill>
                <a:latin typeface="+mj-ea"/>
                <a:ea typeface="+mj-ea"/>
                <a:cs typeface="华康古籍木兰W3" panose="02020309000000000000" charset="-122"/>
              </a:rPr>
              <a:t>借银行卡兼职</a:t>
            </a:r>
            <a:endParaRPr lang="zh-CN" altLang="en-US" sz="3200" b="1" dirty="0">
              <a:solidFill>
                <a:srgbClr val="FF0000"/>
              </a:solidFill>
              <a:latin typeface="+mj-ea"/>
              <a:ea typeface="+mj-ea"/>
              <a:cs typeface="华康古籍木兰W3" panose="02020309000000000000" charset="-122"/>
            </a:endParaRPr>
          </a:p>
        </p:txBody>
      </p:sp>
      <p:sp>
        <p:nvSpPr>
          <p:cNvPr id="24" name="矩形标注 23"/>
          <p:cNvSpPr/>
          <p:nvPr/>
        </p:nvSpPr>
        <p:spPr>
          <a:xfrm rot="10800000">
            <a:off x="4631058" y="5221381"/>
            <a:ext cx="3497718" cy="583565"/>
          </a:xfrm>
          <a:prstGeom prst="wedgeRectCallout">
            <a:avLst>
              <a:gd name="adj1" fmla="val -4520"/>
              <a:gd name="adj2" fmla="val 125843"/>
            </a:avLst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4261557" y="2439083"/>
            <a:ext cx="2973070" cy="73025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FF0000"/>
                </a:solidFill>
                <a:latin typeface="+mj-ea"/>
                <a:ea typeface="+mj-ea"/>
                <a:cs typeface="华康古籍木兰W3" panose="02020309000000000000" charset="-122"/>
                <a:sym typeface="+mn-ea"/>
              </a:rPr>
              <a:t>兴趣点诱导</a:t>
            </a:r>
            <a:endParaRPr lang="zh-CN" altLang="en-US" sz="3200" b="1" dirty="0">
              <a:solidFill>
                <a:srgbClr val="FF0000"/>
              </a:solidFill>
              <a:latin typeface="+mj-ea"/>
              <a:ea typeface="+mj-ea"/>
              <a:cs typeface="华康古籍木兰W3" panose="02020309000000000000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4" t="15594" r="11630" b="11630"/>
          <a:stretch>
            <a:fillRect/>
          </a:stretch>
        </p:blipFill>
        <p:spPr>
          <a:xfrm>
            <a:off x="678718" y="177137"/>
            <a:ext cx="2356778" cy="2356778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bldLvl="0" animBg="1"/>
      <p:bldP spid="20" grpId="1" animBg="1"/>
      <p:bldP spid="22" grpId="0" animBg="1"/>
      <p:bldP spid="22" grpId="1" animBg="1"/>
      <p:bldP spid="23" grpId="0" bldLvl="0" animBg="1"/>
      <p:bldP spid="23" grpId="1" animBg="1"/>
      <p:bldP spid="24" grpId="0" animBg="1"/>
      <p:bldP spid="24" grpId="1" animBg="1"/>
      <p:bldP spid="12" grpId="0"/>
      <p:bldP spid="1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575621" y="107389"/>
            <a:ext cx="2546430" cy="2496274"/>
          </a:xfrm>
          <a:prstGeom prst="rect">
            <a:avLst/>
          </a:prstGeom>
          <a:solidFill>
            <a:schemeClr val="lt1"/>
          </a:solidFill>
          <a:ln w="31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>
              <a:solidFill>
                <a:schemeClr val="lt1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>
            <a:off x="3505200" y="1857393"/>
            <a:ext cx="792486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505200" y="791439"/>
            <a:ext cx="7924864" cy="9144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Autofit/>
          </a:bodyPr>
          <a:lstStyle/>
          <a:p>
            <a:pPr>
              <a:buSzPct val="100000"/>
            </a:pPr>
            <a:r>
              <a:rPr lang="zh-CN" altLang="en-US" sz="6000" b="1" spc="220" dirty="0" smtClean="0">
                <a:solidFill>
                  <a:srgbClr val="5B9BD5"/>
                </a:solidFill>
                <a:latin typeface="+mj-ea"/>
              </a:rPr>
              <a:t>案例分析</a:t>
            </a:r>
            <a:endParaRPr lang="zh-CN" altLang="en-US" sz="6000" b="1" spc="220" dirty="0">
              <a:solidFill>
                <a:srgbClr val="5B9BD5"/>
              </a:solidFill>
              <a:uFillTx/>
              <a:latin typeface="+mj-ea"/>
              <a:ea typeface="+mj-ea"/>
            </a:endParaRPr>
          </a:p>
        </p:txBody>
      </p:sp>
      <p:sp>
        <p:nvSpPr>
          <p:cNvPr id="11" name="Title 6"/>
          <p:cNvSpPr txBox="1"/>
          <p:nvPr>
            <p:custDataLst>
              <p:tags r:id="rId4"/>
            </p:custDataLst>
          </p:nvPr>
        </p:nvSpPr>
        <p:spPr>
          <a:xfrm>
            <a:off x="678718" y="2955763"/>
            <a:ext cx="10644602" cy="2590800"/>
          </a:xfrm>
          <a:prstGeom prst="rect">
            <a:avLst/>
          </a:prstGeom>
          <a:gradFill>
            <a:gsLst>
              <a:gs pos="0">
                <a:schemeClr val="bg1">
                  <a:alpha val="42000"/>
                </a:schemeClr>
              </a:gs>
              <a:gs pos="50000">
                <a:schemeClr val="bg1">
                  <a:alpha val="34000"/>
                </a:schemeClr>
              </a:gs>
              <a:gs pos="74000">
                <a:schemeClr val="bg1">
                  <a:alpha val="100000"/>
                </a:schemeClr>
              </a:gs>
            </a:gsLst>
            <a:lin ang="5400000" scaled="0"/>
          </a:gradFill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uFillTx/>
                <a:latin typeface="+mj-ea"/>
                <a:ea typeface="+mj-ea"/>
                <a:cs typeface="+mj-ea"/>
                <a:sym typeface="方正兰亭黑简体" panose="02000000000000000000" charset="-122"/>
              </a:rPr>
              <a:t>（</a:t>
            </a:r>
            <a:r>
              <a:rPr lang="en-US" altLang="zh-CN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uFillTx/>
                <a:latin typeface="+mj-ea"/>
                <a:ea typeface="+mj-ea"/>
                <a:cs typeface="+mj-ea"/>
                <a:sym typeface="方正兰亭黑简体" panose="02000000000000000000" charset="-122"/>
              </a:rPr>
              <a:t>1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uFillTx/>
                <a:latin typeface="+mj-ea"/>
                <a:ea typeface="+mj-ea"/>
                <a:cs typeface="+mj-ea"/>
                <a:sym typeface="方正兰亭黑简体" panose="02000000000000000000" charset="-122"/>
              </a:rPr>
              <a:t>）犯罪团伙：利用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在校大学生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找兼职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赚外快的心理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uFillTx/>
                <a:latin typeface="+mj-ea"/>
                <a:ea typeface="+mj-ea"/>
                <a:cs typeface="+mj-ea"/>
                <a:sym typeface="方正兰亭黑简体" panose="02000000000000000000" charset="-122"/>
              </a:rPr>
              <a:t>通过网络平台广撒网。</a:t>
            </a:r>
            <a:endParaRPr lang="en-US" altLang="zh-CN" sz="2000" b="1" spc="140" dirty="0" smtClean="0">
              <a:ln w="3175">
                <a:noFill/>
                <a:prstDash val="dash"/>
              </a:ln>
              <a:solidFill>
                <a:srgbClr val="2D5D8F"/>
              </a:solidFill>
              <a:uFillTx/>
              <a:latin typeface="+mj-ea"/>
              <a:ea typeface="+mj-ea"/>
              <a:cs typeface="+mj-ea"/>
              <a:sym typeface="方正兰亭黑简体" panose="02000000000000000000" charset="-122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（</a:t>
            </a:r>
            <a:r>
              <a:rPr lang="en-US" altLang="zh-CN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2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）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uFillTx/>
                <a:latin typeface="+mj-ea"/>
                <a:ea typeface="+mj-ea"/>
                <a:cs typeface="+mj-ea"/>
                <a:sym typeface="方正兰亭黑简体" panose="02000000000000000000" charset="-122"/>
              </a:rPr>
              <a:t>某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校大三在读学生谢某：一方面追求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短时高额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的经济收益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，通过进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入微信群下载境外社交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软件，办理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银行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卡，提供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cs typeface="+mj-ea"/>
                <a:sym typeface="方正兰亭黑简体" panose="02000000000000000000" charset="-122"/>
              </a:rPr>
              <a:t>刷流水“跑分” 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cs typeface="+mj-ea"/>
                <a:sym typeface="方正兰亭黑简体" panose="02000000000000000000" charset="-122"/>
              </a:rPr>
              <a:t>服务来换取丰厚的报酬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；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另一方面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存在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侥幸心理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，想着可以赚点外快，也没什么影响，便通过新办理的银行卡，刷流水“跑分”</a:t>
            </a:r>
            <a:r>
              <a:rPr lang="en-US" altLang="zh-CN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500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万元，该生从中获利</a:t>
            </a:r>
            <a:r>
              <a:rPr lang="en-US" altLang="zh-CN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3000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多元，被警方采取刑事强制措施。事后该生表示十分后悔，不仅耽误自己的学业，还帮助犯罪分子进行诈骗。</a:t>
            </a:r>
            <a:endParaRPr lang="en-US" altLang="zh-CN" sz="2000" b="1" spc="140" dirty="0">
              <a:ln w="3175">
                <a:noFill/>
                <a:prstDash val="dash"/>
              </a:ln>
              <a:solidFill>
                <a:srgbClr val="2D5D8F"/>
              </a:solidFill>
              <a:uFillTx/>
              <a:latin typeface="+mj-ea"/>
              <a:ea typeface="+mj-ea"/>
              <a:cs typeface="+mj-ea"/>
              <a:sym typeface="方正兰亭黑简体" panose="02000000000000000000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4" t="15594" r="11630" b="11630"/>
          <a:stretch>
            <a:fillRect/>
          </a:stretch>
        </p:blipFill>
        <p:spPr>
          <a:xfrm>
            <a:off x="678718" y="177137"/>
            <a:ext cx="2356778" cy="2356778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945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b="1" dirty="0">
              <a:solidFill>
                <a:schemeClr val="lt1"/>
              </a:solidFill>
              <a:latin typeface="+mn-ea"/>
              <a:sym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269655" y="85997"/>
            <a:ext cx="5181638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4000" b="1" spc="24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FillTx/>
                <a:latin typeface="+mn-ea"/>
              </a:rPr>
              <a:t>帮信罪介绍</a:t>
            </a:r>
            <a:endParaRPr lang="zh-CN" altLang="en-US" sz="4000" b="1" spc="24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uFillTx/>
              <a:latin typeface="+mn-ea"/>
            </a:endParaRPr>
          </a:p>
        </p:txBody>
      </p:sp>
      <p:sp>
        <p:nvSpPr>
          <p:cNvPr id="14" name="Title 6"/>
          <p:cNvSpPr txBox="1"/>
          <p:nvPr>
            <p:custDataLst>
              <p:tags r:id="rId3"/>
            </p:custDataLst>
          </p:nvPr>
        </p:nvSpPr>
        <p:spPr>
          <a:xfrm>
            <a:off x="269655" y="994591"/>
            <a:ext cx="11739465" cy="5619115"/>
          </a:xfrm>
          <a:prstGeom prst="rect">
            <a:avLst/>
          </a:prstGeom>
          <a:solidFill>
            <a:schemeClr val="bg1">
              <a:alpha val="67000"/>
            </a:schemeClr>
          </a:solidFill>
          <a:ln w="3175">
            <a:noFill/>
            <a:prstDash val="dash"/>
          </a:ln>
        </p:spPr>
        <p:txBody>
          <a:bodyPr wrap="square" lIns="63500" tIns="25400" rIns="63500" bIns="254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000" b="1" spc="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n-ea"/>
                <a:cs typeface="+mn-ea"/>
              </a:rPr>
              <a:t>帮信</a:t>
            </a:r>
            <a:r>
              <a:rPr lang="zh-CN" altLang="en-US" sz="2000" b="1" spc="80" dirty="0" smtClean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n-ea"/>
                <a:cs typeface="+mn-ea"/>
              </a:rPr>
              <a:t>罪：</a:t>
            </a:r>
            <a:r>
              <a:rPr lang="zh-CN" altLang="en-US" sz="1800" spc="80" dirty="0" smtClean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n-ea"/>
                <a:cs typeface="+mn-ea"/>
              </a:rPr>
              <a:t>即</a:t>
            </a:r>
            <a:r>
              <a:rPr lang="zh-CN" altLang="en-US" sz="2800" b="1" spc="80" dirty="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+mn-ea"/>
                <a:cs typeface="+mn-ea"/>
              </a:rPr>
              <a:t>帮助信息网络犯罪活动罪</a:t>
            </a:r>
            <a:r>
              <a:rPr lang="zh-CN" altLang="en-US" sz="1800" spc="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n-ea"/>
                <a:cs typeface="+mn-ea"/>
              </a:rPr>
              <a:t>，是指自然人或者单位明知他人利用信息网络实施犯罪，为其犯罪提供帮助。</a:t>
            </a:r>
            <a:endParaRPr lang="zh-CN" altLang="en-US" sz="1800" spc="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n-ea"/>
              <a:cs typeface="+mn-ea"/>
            </a:endParaRP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000" b="1" spc="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n-ea"/>
                <a:cs typeface="+mn-ea"/>
              </a:rPr>
              <a:t>构成要件：</a:t>
            </a:r>
            <a:endParaRPr lang="zh-CN" altLang="en-US" sz="2000" b="1" spc="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n-ea"/>
              <a:cs typeface="+mn-ea"/>
            </a:endParaRPr>
          </a:p>
          <a:p>
            <a:pPr marL="584200" lvl="1" indent="-279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○"/>
            </a:pPr>
            <a:r>
              <a:rPr lang="zh-CN" altLang="en-US" spc="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n-ea"/>
                <a:cs typeface="+mn-ea"/>
              </a:rPr>
              <a:t>主观方面：表现为</a:t>
            </a:r>
            <a:r>
              <a:rPr lang="zh-CN" altLang="en-US" sz="2800" b="1" spc="60" dirty="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+mn-ea"/>
                <a:cs typeface="+mn-ea"/>
              </a:rPr>
              <a:t>故意</a:t>
            </a:r>
            <a:r>
              <a:rPr lang="zh-CN" altLang="en-US" sz="1600" spc="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n-ea"/>
                <a:cs typeface="+mn-ea"/>
              </a:rPr>
              <a:t>。</a:t>
            </a:r>
            <a:endParaRPr lang="zh-CN" altLang="en-US" sz="1600" spc="6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n-ea"/>
              <a:cs typeface="+mn-ea"/>
            </a:endParaRPr>
          </a:p>
          <a:p>
            <a:pPr marL="584200" lvl="1" indent="-279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○"/>
            </a:pPr>
            <a:r>
              <a:rPr lang="zh-CN" altLang="en-US" spc="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n-ea"/>
                <a:cs typeface="+mn-ea"/>
              </a:rPr>
              <a:t>客观方面：实施了为他人犯罪提供帮助的行为。</a:t>
            </a:r>
            <a:endParaRPr lang="zh-CN" altLang="en-US" spc="6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n-ea"/>
              <a:cs typeface="+mn-ea"/>
            </a:endParaRP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000" b="1" spc="80" dirty="0" smtClean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n-ea"/>
                <a:cs typeface="+mn-ea"/>
              </a:rPr>
              <a:t>常见</a:t>
            </a:r>
            <a:r>
              <a:rPr lang="zh-CN" altLang="en-US" sz="2000" b="1" spc="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类型</a:t>
            </a:r>
            <a:r>
              <a:rPr lang="zh-CN" altLang="en-US" sz="2000" b="1" spc="80" dirty="0" smtClean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n-ea"/>
                <a:cs typeface="+mn-ea"/>
              </a:rPr>
              <a:t>：</a:t>
            </a:r>
            <a:endParaRPr lang="zh-CN" altLang="en-US" sz="2000" b="1" spc="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n-ea"/>
              <a:cs typeface="+mn-ea"/>
            </a:endParaRPr>
          </a:p>
          <a:p>
            <a:pPr marL="360045" lvl="2" fontAlgn="ctr">
              <a:lnSpc>
                <a:spcPct val="120000"/>
              </a:lnSpc>
              <a:spcAft>
                <a:spcPts val="800"/>
              </a:spcAft>
              <a:buSzPct val="100000"/>
            </a:pPr>
            <a:r>
              <a:rPr lang="zh-CN" altLang="en-US" b="1" spc="40" dirty="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+mn-ea"/>
                <a:cs typeface="+mn-ea"/>
              </a:rPr>
              <a:t>“跑分”</a:t>
            </a:r>
            <a:r>
              <a:rPr lang="zh-CN" altLang="en-US" spc="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n-ea"/>
                <a:cs typeface="+mn-ea"/>
              </a:rPr>
              <a:t> 类：登录特定</a:t>
            </a:r>
            <a:r>
              <a:rPr lang="zh-CN" altLang="en-US" spc="40" dirty="0" smtClean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平台，为</a:t>
            </a:r>
            <a:r>
              <a:rPr lang="zh-CN" altLang="en-US" spc="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网络犯罪团伙</a:t>
            </a:r>
            <a:r>
              <a:rPr lang="zh-CN" altLang="en-US" b="1" spc="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提供转账</a:t>
            </a:r>
            <a:r>
              <a:rPr lang="zh-CN" altLang="en-US" b="1" spc="40" dirty="0" smtClean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帮助</a:t>
            </a:r>
            <a:r>
              <a:rPr lang="zh-CN" altLang="en-US" spc="40" dirty="0" smtClean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，将</a:t>
            </a:r>
            <a:r>
              <a:rPr lang="zh-CN" altLang="en-US" spc="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n-ea"/>
                <a:cs typeface="+mn-ea"/>
              </a:rPr>
              <a:t>赃款 “洗白”。</a:t>
            </a:r>
            <a:endParaRPr lang="zh-CN" altLang="en-US" spc="4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n-ea"/>
              <a:cs typeface="+mn-ea"/>
            </a:endParaRPr>
          </a:p>
          <a:p>
            <a:pPr marL="360045" lvl="2" fontAlgn="ctr">
              <a:lnSpc>
                <a:spcPct val="120000"/>
              </a:lnSpc>
              <a:spcAft>
                <a:spcPts val="800"/>
              </a:spcAft>
              <a:buSzPct val="100000"/>
            </a:pPr>
            <a:r>
              <a:rPr lang="zh-CN" altLang="en-US" b="1" spc="40" dirty="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+mn-ea"/>
                <a:cs typeface="+mn-ea"/>
              </a:rPr>
              <a:t>“吸粉”</a:t>
            </a:r>
            <a:r>
              <a:rPr lang="zh-CN" altLang="en-US" spc="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n-ea"/>
                <a:cs typeface="+mn-ea"/>
              </a:rPr>
              <a:t> 类</a:t>
            </a:r>
            <a:r>
              <a:rPr lang="zh-CN" altLang="en-US" spc="40" dirty="0" smtClean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n-ea"/>
                <a:cs typeface="+mn-ea"/>
              </a:rPr>
              <a:t>：“刷单”</a:t>
            </a:r>
            <a:r>
              <a:rPr lang="zh-CN" altLang="en-US" spc="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n-ea"/>
                <a:cs typeface="+mn-ea"/>
              </a:rPr>
              <a:t>“抢红包”“投资指导”</a:t>
            </a:r>
            <a:r>
              <a:rPr lang="zh-CN" altLang="en-US" spc="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“特殊服务”等名义邀请被害人</a:t>
            </a:r>
            <a:r>
              <a:rPr lang="zh-CN" altLang="en-US" b="1" spc="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进群或下载</a:t>
            </a:r>
            <a:r>
              <a:rPr lang="en-US" altLang="zh-CN" b="1" spc="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APP</a:t>
            </a:r>
            <a:r>
              <a:rPr lang="zh-CN" altLang="en-US" b="1" spc="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 </a:t>
            </a:r>
            <a:r>
              <a:rPr lang="zh-CN" altLang="en-US" spc="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，后由电信诈骗</a:t>
            </a:r>
            <a:r>
              <a:rPr lang="zh-CN" altLang="en-US" spc="40" dirty="0" smtClean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团伙实施</a:t>
            </a:r>
            <a:r>
              <a:rPr lang="zh-CN" altLang="en-US" spc="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诈骗。</a:t>
            </a:r>
            <a:endParaRPr lang="zh-CN" altLang="en-US" spc="4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n-ea"/>
              <a:cs typeface="+mn-ea"/>
            </a:endParaRPr>
          </a:p>
          <a:p>
            <a:pPr marL="360045" lvl="2" fontAlgn="ctr">
              <a:lnSpc>
                <a:spcPct val="120000"/>
              </a:lnSpc>
              <a:spcAft>
                <a:spcPts val="800"/>
              </a:spcAft>
              <a:buSzPct val="100000"/>
            </a:pPr>
            <a:r>
              <a:rPr lang="zh-CN" altLang="en-US" b="1" spc="40" dirty="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+mn-ea"/>
                <a:cs typeface="+mn-ea"/>
              </a:rPr>
              <a:t>“技术”</a:t>
            </a:r>
            <a:r>
              <a:rPr lang="zh-CN" altLang="en-US" spc="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n-ea"/>
                <a:cs typeface="+mn-ea"/>
              </a:rPr>
              <a:t> 类</a:t>
            </a:r>
            <a:r>
              <a:rPr lang="zh-CN" altLang="en-US" spc="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：通过架设虚拟拨号</a:t>
            </a:r>
            <a:r>
              <a:rPr lang="zh-CN" altLang="en-US" spc="40" dirty="0" smtClean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设备、</a:t>
            </a:r>
            <a:r>
              <a:rPr lang="zh-CN" altLang="en-US" spc="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开发网络程序、制作运营网站等</a:t>
            </a:r>
            <a:r>
              <a:rPr lang="zh-CN" altLang="en-US" spc="40" dirty="0" smtClean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方式</a:t>
            </a:r>
            <a:r>
              <a:rPr lang="zh-CN" altLang="en-US" b="1" spc="40" dirty="0" smtClean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提供</a:t>
            </a:r>
            <a:r>
              <a:rPr lang="zh-CN" altLang="en-US" b="1" spc="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n-ea"/>
                <a:cs typeface="+mn-ea"/>
              </a:rPr>
              <a:t>技术支持</a:t>
            </a:r>
            <a:r>
              <a:rPr lang="zh-CN" altLang="en-US" spc="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n-ea"/>
                <a:cs typeface="+mn-ea"/>
              </a:rPr>
              <a:t>。</a:t>
            </a:r>
            <a:endParaRPr lang="zh-CN" altLang="en-US" spc="4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n-ea"/>
              <a:cs typeface="+mn-ea"/>
            </a:endParaRPr>
          </a:p>
          <a:p>
            <a:pPr marL="360045" lvl="2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b="1" spc="40" dirty="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+mn-ea"/>
                <a:cs typeface="+mn-ea"/>
              </a:rPr>
              <a:t>“两卡”</a:t>
            </a:r>
            <a:r>
              <a:rPr lang="zh-CN" altLang="en-US" spc="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n-ea"/>
                <a:cs typeface="+mn-ea"/>
              </a:rPr>
              <a:t> 类：向他人</a:t>
            </a:r>
            <a:r>
              <a:rPr lang="zh-CN" altLang="en-US" b="1" spc="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n-ea"/>
                <a:cs typeface="+mn-ea"/>
              </a:rPr>
              <a:t>出租</a:t>
            </a:r>
            <a:r>
              <a:rPr lang="zh-CN" altLang="en-US" b="1" spc="40" dirty="0" smtClean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n-ea"/>
                <a:cs typeface="+mn-ea"/>
              </a:rPr>
              <a:t>、出借、出售</a:t>
            </a:r>
            <a:r>
              <a:rPr lang="zh-CN" altLang="en-US" b="1" spc="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n-ea"/>
                <a:cs typeface="+mn-ea"/>
              </a:rPr>
              <a:t>银行卡、手机卡</a:t>
            </a:r>
            <a:r>
              <a:rPr lang="zh-CN" altLang="en-US" spc="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n-ea"/>
                <a:cs typeface="+mn-ea"/>
              </a:rPr>
              <a:t>。</a:t>
            </a:r>
            <a:endParaRPr lang="zh-CN" altLang="en-US" spc="4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n-ea"/>
              <a:cs typeface="+mn-ea"/>
            </a:endParaRPr>
          </a:p>
        </p:txBody>
      </p:sp>
      <p:grpSp>
        <p:nvGrpSpPr>
          <p:cNvPr id="15" name="组合 14"/>
          <p:cNvGrpSpPr/>
          <p:nvPr>
            <p:custDataLst>
              <p:tags r:id="rId4"/>
            </p:custDataLst>
          </p:nvPr>
        </p:nvGrpSpPr>
        <p:grpSpPr>
          <a:xfrm>
            <a:off x="11240008" y="282302"/>
            <a:ext cx="640660" cy="369389"/>
            <a:chOff x="5849303" y="3286760"/>
            <a:chExt cx="493395" cy="284480"/>
          </a:xfrm>
          <a:solidFill>
            <a:srgbClr val="FFFFFF"/>
          </a:solidFill>
        </p:grpSpPr>
        <p:sp>
          <p:nvSpPr>
            <p:cNvPr id="16" name="任意多边形: 形状 14"/>
            <p:cNvSpPr/>
            <p:nvPr>
              <p:custDataLst>
                <p:tags r:id="rId5"/>
              </p:custDataLst>
            </p:nvPr>
          </p:nvSpPr>
          <p:spPr>
            <a:xfrm>
              <a:off x="5849303" y="3286760"/>
              <a:ext cx="233045" cy="284480"/>
            </a:xfrm>
            <a:custGeom>
              <a:avLst/>
              <a:gdLst>
                <a:gd name="connsiteX0" fmla="*/ 58302 w 200540"/>
                <a:gd name="connsiteY0" fmla="*/ 0 h 245089"/>
                <a:gd name="connsiteX1" fmla="*/ 200540 w 200540"/>
                <a:gd name="connsiteY1" fmla="*/ 0 h 245089"/>
                <a:gd name="connsiteX2" fmla="*/ 97518 w 200540"/>
                <a:gd name="connsiteY2" fmla="*/ 245089 h 245089"/>
                <a:gd name="connsiteX3" fmla="*/ 0 w 200540"/>
                <a:gd name="connsiteY3" fmla="*/ 245089 h 24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540" h="245089">
                  <a:moveTo>
                    <a:pt x="58302" y="0"/>
                  </a:moveTo>
                  <a:lnTo>
                    <a:pt x="200540" y="0"/>
                  </a:lnTo>
                  <a:lnTo>
                    <a:pt x="97518" y="245089"/>
                  </a:lnTo>
                  <a:lnTo>
                    <a:pt x="0" y="24508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任意多边形: 形状 15"/>
            <p:cNvSpPr/>
            <p:nvPr>
              <p:custDataLst>
                <p:tags r:id="rId6"/>
              </p:custDataLst>
            </p:nvPr>
          </p:nvSpPr>
          <p:spPr>
            <a:xfrm>
              <a:off x="6109653" y="3286760"/>
              <a:ext cx="233045" cy="284480"/>
            </a:xfrm>
            <a:custGeom>
              <a:avLst/>
              <a:gdLst>
                <a:gd name="connsiteX0" fmla="*/ 58302 w 200540"/>
                <a:gd name="connsiteY0" fmla="*/ 0 h 245089"/>
                <a:gd name="connsiteX1" fmla="*/ 200540 w 200540"/>
                <a:gd name="connsiteY1" fmla="*/ 0 h 245089"/>
                <a:gd name="connsiteX2" fmla="*/ 97518 w 200540"/>
                <a:gd name="connsiteY2" fmla="*/ 245089 h 245089"/>
                <a:gd name="connsiteX3" fmla="*/ 0 w 200540"/>
                <a:gd name="connsiteY3" fmla="*/ 245089 h 24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540" h="245089">
                  <a:moveTo>
                    <a:pt x="58302" y="0"/>
                  </a:moveTo>
                  <a:lnTo>
                    <a:pt x="200540" y="0"/>
                  </a:lnTo>
                  <a:lnTo>
                    <a:pt x="97518" y="245089"/>
                  </a:lnTo>
                  <a:lnTo>
                    <a:pt x="0" y="24508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  <a:latin typeface="+mn-ea"/>
                <a:sym typeface="Arial" panose="020B0604020202020204" pitchFamily="34" charset="0"/>
              </a:endParaRPr>
            </a:p>
          </p:txBody>
        </p:sp>
      </p:grpSp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575621" y="107389"/>
            <a:ext cx="2546430" cy="2496274"/>
          </a:xfrm>
          <a:prstGeom prst="rect">
            <a:avLst/>
          </a:prstGeom>
          <a:solidFill>
            <a:schemeClr val="lt1"/>
          </a:solidFill>
          <a:ln w="31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>
              <a:solidFill>
                <a:schemeClr val="lt1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>
            <a:off x="3505200" y="1857393"/>
            <a:ext cx="792486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505200" y="791439"/>
            <a:ext cx="7924864" cy="9144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6000" b="1" spc="220" dirty="0" smtClean="0">
                <a:solidFill>
                  <a:schemeClr val="accent1"/>
                </a:solidFill>
                <a:uFillTx/>
                <a:latin typeface="+mj-ea"/>
                <a:ea typeface="+mj-ea"/>
              </a:rPr>
              <a:t>警示案例（一）</a:t>
            </a:r>
            <a:endParaRPr lang="zh-CN" altLang="en-US" sz="6000" b="1" spc="220" dirty="0">
              <a:solidFill>
                <a:schemeClr val="accent1"/>
              </a:solidFill>
              <a:uFillTx/>
              <a:latin typeface="+mj-ea"/>
              <a:ea typeface="+mj-ea"/>
            </a:endParaRPr>
          </a:p>
        </p:txBody>
      </p:sp>
      <p:sp>
        <p:nvSpPr>
          <p:cNvPr id="11" name="Title 6"/>
          <p:cNvSpPr txBox="1"/>
          <p:nvPr>
            <p:custDataLst>
              <p:tags r:id="rId4"/>
            </p:custDataLst>
          </p:nvPr>
        </p:nvSpPr>
        <p:spPr>
          <a:xfrm>
            <a:off x="1510030" y="3268721"/>
            <a:ext cx="9610090" cy="2590800"/>
          </a:xfrm>
          <a:prstGeom prst="rect">
            <a:avLst/>
          </a:prstGeom>
          <a:gradFill>
            <a:gsLst>
              <a:gs pos="0">
                <a:schemeClr val="bg1">
                  <a:alpha val="42000"/>
                </a:schemeClr>
              </a:gs>
              <a:gs pos="50000">
                <a:schemeClr val="bg1">
                  <a:alpha val="34000"/>
                </a:schemeClr>
              </a:gs>
              <a:gs pos="74000">
                <a:schemeClr val="bg1">
                  <a:alpha val="100000"/>
                </a:schemeClr>
              </a:gs>
            </a:gsLst>
            <a:lin ang="5400000" scaled="0"/>
          </a:gradFill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2024年4月1日，我校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轨道交通学院</a:t>
            </a:r>
            <a:r>
              <a:rPr lang="en-US" altLang="zh-CN" sz="2000" b="1" spc="140" dirty="0" err="1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一学生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刷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抖音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时看到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可以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赠送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游戏装备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的视频。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该生扫描抖音二维码后跳转至无名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网站后直接跳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转至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微信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添加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“微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信客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服”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。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客服简单介绍业务后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，推荐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该生进行游戏装备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类任务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。前两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次任务，投入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的几百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元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cs typeface="+mj-ea"/>
                <a:sym typeface="方正兰亭黑简体" panose="02000000000000000000" charset="-122"/>
              </a:rPr>
              <a:t>均返给该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cs typeface="+mj-ea"/>
                <a:sym typeface="方正兰亭黑简体" panose="02000000000000000000" charset="-122"/>
              </a:rPr>
              <a:t>生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，并赠送游戏装备。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进行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第三次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任务时系统提示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操作有误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，该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生支付</a:t>
            </a:r>
            <a:r>
              <a:rPr lang="en-US" altLang="zh-CN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2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千元恢复操作，继续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任务，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系统仍提示操作有误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无法返还本金赠送游戏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装备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，此时该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生意识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到被骗，损失</a:t>
            </a:r>
            <a:r>
              <a:rPr lang="en-US" altLang="zh-CN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7000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余元。</a:t>
            </a:r>
            <a:endParaRPr lang="en-US" altLang="zh-CN" sz="2000" b="1" spc="140" dirty="0">
              <a:ln w="3175">
                <a:noFill/>
                <a:prstDash val="dash"/>
              </a:ln>
              <a:solidFill>
                <a:srgbClr val="2D5D8F"/>
              </a:solidFill>
              <a:uFillTx/>
              <a:latin typeface="+mj-ea"/>
              <a:ea typeface="+mj-ea"/>
              <a:cs typeface="+mj-ea"/>
              <a:sym typeface="方正兰亭黑简体" panose="02000000000000000000" charset="-122"/>
            </a:endParaRPr>
          </a:p>
        </p:txBody>
      </p:sp>
      <p:sp>
        <p:nvSpPr>
          <p:cNvPr id="19" name="圆角矩形标注 18"/>
          <p:cNvSpPr/>
          <p:nvPr/>
        </p:nvSpPr>
        <p:spPr>
          <a:xfrm>
            <a:off x="3227070" y="2474595"/>
            <a:ext cx="2972435" cy="573405"/>
          </a:xfrm>
          <a:prstGeom prst="wedgeRoundRectCallout">
            <a:avLst>
              <a:gd name="adj1" fmla="val 38933"/>
              <a:gd name="adj2" fmla="val 99304"/>
              <a:gd name="adj3" fmla="val 16667"/>
            </a:avLst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7624445" y="2370897"/>
            <a:ext cx="2972435" cy="57404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/>
            <a:r>
              <a:rPr lang="zh-CN" altLang="en-US" sz="3200" b="1" dirty="0" smtClean="0">
                <a:solidFill>
                  <a:srgbClr val="FF0000"/>
                </a:solidFill>
                <a:latin typeface="+mj-ea"/>
                <a:ea typeface="+mj-ea"/>
                <a:cs typeface="华康古籍木兰W3" panose="02020309000000000000" charset="-122"/>
              </a:rPr>
              <a:t>诱导扫码</a:t>
            </a:r>
            <a:endParaRPr lang="zh-CN" altLang="en-US" sz="3200" b="1" dirty="0">
              <a:solidFill>
                <a:srgbClr val="FF0000"/>
              </a:solidFill>
              <a:latin typeface="+mj-ea"/>
              <a:ea typeface="+mj-ea"/>
              <a:cs typeface="华康古籍木兰W3" panose="02020309000000000000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6"/>
            </p:custDataLst>
          </p:nvPr>
        </p:nvSpPr>
        <p:spPr>
          <a:xfrm>
            <a:off x="460851" y="3608388"/>
            <a:ext cx="563880" cy="206210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vert="horz"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+mj-ea"/>
                <a:ea typeface="+mj-ea"/>
                <a:cs typeface="华康古籍木兰W3" panose="02020309000000000000" charset="-122"/>
              </a:rPr>
              <a:t>小</a:t>
            </a:r>
            <a:endParaRPr lang="en-US" altLang="zh-CN" sz="3200" b="1" dirty="0" smtClean="0">
              <a:solidFill>
                <a:srgbClr val="FF0000"/>
              </a:solidFill>
              <a:latin typeface="+mj-ea"/>
              <a:ea typeface="+mj-ea"/>
              <a:cs typeface="华康古籍木兰W3" panose="02020309000000000000" charset="-122"/>
            </a:endParaRPr>
          </a:p>
          <a:p>
            <a:r>
              <a:rPr lang="zh-CN" altLang="en-US" sz="3200" b="1" dirty="0" smtClean="0">
                <a:solidFill>
                  <a:srgbClr val="FF0000"/>
                </a:solidFill>
                <a:latin typeface="+mj-ea"/>
                <a:ea typeface="+mj-ea"/>
                <a:cs typeface="华康古籍木兰W3" panose="02020309000000000000" charset="-122"/>
              </a:rPr>
              <a:t>额</a:t>
            </a:r>
            <a:endParaRPr lang="en-US" altLang="zh-CN" sz="3200" b="1" dirty="0" smtClean="0">
              <a:solidFill>
                <a:srgbClr val="FF0000"/>
              </a:solidFill>
              <a:latin typeface="+mj-ea"/>
              <a:ea typeface="+mj-ea"/>
              <a:cs typeface="华康古籍木兰W3" panose="02020309000000000000" charset="-122"/>
            </a:endParaRPr>
          </a:p>
          <a:p>
            <a:r>
              <a:rPr lang="zh-CN" altLang="en-US" sz="3200" b="1" dirty="0" smtClean="0">
                <a:solidFill>
                  <a:srgbClr val="FF0000"/>
                </a:solidFill>
                <a:latin typeface="+mj-ea"/>
                <a:ea typeface="+mj-ea"/>
                <a:cs typeface="华康古籍木兰W3" panose="02020309000000000000" charset="-122"/>
              </a:rPr>
              <a:t>返</a:t>
            </a:r>
            <a:endParaRPr lang="en-US" altLang="zh-CN" sz="3200" b="1" dirty="0" smtClean="0">
              <a:solidFill>
                <a:srgbClr val="FF0000"/>
              </a:solidFill>
              <a:latin typeface="+mj-ea"/>
              <a:ea typeface="+mj-ea"/>
              <a:cs typeface="华康古籍木兰W3" panose="02020309000000000000" charset="-122"/>
            </a:endParaRPr>
          </a:p>
          <a:p>
            <a:r>
              <a:rPr lang="zh-CN" altLang="en-US" sz="3200" b="1" dirty="0" smtClean="0">
                <a:solidFill>
                  <a:srgbClr val="FF0000"/>
                </a:solidFill>
                <a:latin typeface="+mj-ea"/>
                <a:ea typeface="+mj-ea"/>
                <a:cs typeface="华康古籍木兰W3" panose="02020309000000000000" charset="-122"/>
              </a:rPr>
              <a:t>利</a:t>
            </a:r>
            <a:endParaRPr lang="zh-CN" altLang="en-US" sz="3200" b="1" dirty="0">
              <a:solidFill>
                <a:srgbClr val="FF0000"/>
              </a:solidFill>
              <a:latin typeface="+mj-ea"/>
              <a:ea typeface="+mj-ea"/>
              <a:cs typeface="华康古籍木兰W3" panose="02020309000000000000" charset="-122"/>
            </a:endParaRPr>
          </a:p>
        </p:txBody>
      </p:sp>
      <p:sp>
        <p:nvSpPr>
          <p:cNvPr id="22" name="矩形标注 21"/>
          <p:cNvSpPr/>
          <p:nvPr/>
        </p:nvSpPr>
        <p:spPr>
          <a:xfrm rot="16200000">
            <a:off x="-310168" y="4341783"/>
            <a:ext cx="2146875" cy="680085"/>
          </a:xfrm>
          <a:prstGeom prst="wedgeRectCallout">
            <a:avLst>
              <a:gd name="adj1" fmla="val -2139"/>
              <a:gd name="adj2" fmla="val 110457"/>
            </a:avLst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23" name="文本框 22"/>
          <p:cNvSpPr txBox="1"/>
          <p:nvPr>
            <p:custDataLst>
              <p:tags r:id="rId7"/>
            </p:custDataLst>
          </p:nvPr>
        </p:nvSpPr>
        <p:spPr>
          <a:xfrm>
            <a:off x="4015740" y="5941014"/>
            <a:ext cx="3265805" cy="583565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3200" b="1" dirty="0" smtClean="0">
                <a:solidFill>
                  <a:srgbClr val="FF0000"/>
                </a:solidFill>
                <a:latin typeface="+mj-ea"/>
                <a:ea typeface="+mj-ea"/>
                <a:cs typeface="华康古籍木兰W3" panose="02020309000000000000" charset="-122"/>
              </a:rPr>
              <a:t>卷款后消失</a:t>
            </a:r>
            <a:endParaRPr lang="zh-CN" altLang="en-US" sz="3200" b="1" dirty="0">
              <a:solidFill>
                <a:srgbClr val="FF0000"/>
              </a:solidFill>
              <a:latin typeface="+mj-ea"/>
              <a:ea typeface="+mj-ea"/>
              <a:cs typeface="华康古籍木兰W3" panose="02020309000000000000" charset="-122"/>
            </a:endParaRPr>
          </a:p>
        </p:txBody>
      </p:sp>
      <p:sp>
        <p:nvSpPr>
          <p:cNvPr id="24" name="矩形标注 23"/>
          <p:cNvSpPr/>
          <p:nvPr/>
        </p:nvSpPr>
        <p:spPr>
          <a:xfrm rot="10800000">
            <a:off x="4015740" y="5941014"/>
            <a:ext cx="3265805" cy="583565"/>
          </a:xfrm>
          <a:prstGeom prst="wedgeRectCallout">
            <a:avLst>
              <a:gd name="adj1" fmla="val -4520"/>
              <a:gd name="adj2" fmla="val 125843"/>
            </a:avLst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7624445" y="2370897"/>
            <a:ext cx="2972435" cy="591185"/>
          </a:xfrm>
          <a:prstGeom prst="wedgeRoundRectCallout">
            <a:avLst>
              <a:gd name="adj1" fmla="val -41647"/>
              <a:gd name="adj2" fmla="val 104782"/>
              <a:gd name="adj3" fmla="val 16667"/>
            </a:avLst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3195638" y="2295207"/>
            <a:ext cx="2973070" cy="73025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FF0000"/>
                </a:solidFill>
                <a:latin typeface="+mj-ea"/>
                <a:ea typeface="+mj-ea"/>
                <a:cs typeface="华康古籍木兰W3" panose="02020309000000000000" charset="-122"/>
                <a:sym typeface="+mn-ea"/>
              </a:rPr>
              <a:t>兴趣点诱导</a:t>
            </a:r>
            <a:endParaRPr lang="zh-CN" altLang="en-US" sz="3200" b="1" dirty="0">
              <a:solidFill>
                <a:srgbClr val="FF0000"/>
              </a:solidFill>
              <a:latin typeface="+mj-ea"/>
              <a:ea typeface="+mj-ea"/>
              <a:cs typeface="华康古籍木兰W3" panose="02020309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4" t="15594" r="11630" b="11630"/>
          <a:stretch>
            <a:fillRect/>
          </a:stretch>
        </p:blipFill>
        <p:spPr>
          <a:xfrm>
            <a:off x="678718" y="177137"/>
            <a:ext cx="2356778" cy="2356778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8" grpId="0"/>
      <p:bldP spid="18" grpId="1"/>
      <p:bldP spid="20" grpId="0" bldLvl="0" animBg="1"/>
      <p:bldP spid="20" grpId="1" animBg="1"/>
      <p:bldP spid="22" grpId="0" animBg="1"/>
      <p:bldP spid="22" grpId="1" animBg="1"/>
      <p:bldP spid="23" grpId="0" bldLvl="0" animBg="1"/>
      <p:bldP spid="23" grpId="1" animBg="1"/>
      <p:bldP spid="24" grpId="0" animBg="1"/>
      <p:bldP spid="24" grpId="1" animBg="1"/>
      <p:bldP spid="9" grpId="0" bldLvl="0" animBg="1"/>
      <p:bldP spid="9" grpId="1" animBg="1"/>
      <p:bldP spid="12" grpId="0"/>
      <p:bldP spid="1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http://photo-static-api.fotomore.com/creative/vcg/400/new/VCG211332283612.jpg?uid=386&amp;timestamp=1735839286&amp;sign=b667c1f7c26bdb5a469e94eb17be7ece" descr="templates\picture_hover\&amp;pky220_sjzg_VCG211332283612&amp;"/>
          <p:cNvPicPr>
            <a:picLocks noChangeAspect="1"/>
          </p:cNvPicPr>
          <p:nvPr/>
        </p:nvPicPr>
        <p:blipFill>
          <a:blip r:embed="rId1">
            <a:alphaModFix amt="40000"/>
          </a:blip>
          <a:stretch>
            <a:fillRect/>
          </a:stretch>
        </p:blipFill>
        <p:spPr>
          <a:xfrm>
            <a:off x="0" y="-635"/>
            <a:ext cx="12192000" cy="6858635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1" y="11341"/>
            <a:ext cx="12192000" cy="674030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36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一、七不得行为</a:t>
            </a:r>
            <a:endParaRPr lang="en-US" altLang="zh-CN" sz="36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+mj-ea"/>
              <a:ea typeface="+mj-ea"/>
              <a:cs typeface="+mj-e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1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不得</a:t>
            </a:r>
            <a:r>
              <a:rPr lang="zh-CN" altLang="en-US" sz="21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为他人实施电信网络诈骗活动提供下列支持或帮助：</a:t>
            </a:r>
            <a:r>
              <a:rPr lang="zh-CN" altLang="en-US" sz="2100" b="1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出售、提供个人信息</a:t>
            </a:r>
            <a:r>
              <a:rPr lang="zh-CN" altLang="en-US" sz="21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；</a:t>
            </a:r>
            <a:r>
              <a:rPr lang="zh-CN" altLang="en-US" sz="2100" b="1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帮助他人通过虚拟货币交易等方式洗钱</a:t>
            </a:r>
            <a:r>
              <a:rPr lang="zh-CN" altLang="en-US" sz="21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；其他为电信网络诈骗活动提供支持或者帮助的行为。</a:t>
            </a:r>
            <a:endParaRPr lang="en-US" altLang="zh-CN" sz="2100" dirty="0" smtClean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1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不得</a:t>
            </a:r>
            <a:r>
              <a:rPr lang="zh-CN" altLang="en-US" sz="2100" b="1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非法买卖、出租、出借电话卡、物联网卡、电信线路、短信端口、银行账户、支付账户、互联网账号等</a:t>
            </a:r>
            <a:r>
              <a:rPr lang="zh-CN" altLang="en-US" sz="21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，</a:t>
            </a:r>
            <a:r>
              <a:rPr lang="zh-CN" altLang="en-US" sz="21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不得</a:t>
            </a:r>
            <a:r>
              <a:rPr lang="zh-CN" altLang="en-US" sz="21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提供</a:t>
            </a:r>
            <a:r>
              <a:rPr lang="zh-CN" altLang="en-US" sz="2100" b="1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实名核验</a:t>
            </a:r>
            <a:r>
              <a:rPr lang="zh-CN" altLang="en-US" sz="21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帮助，</a:t>
            </a:r>
            <a:r>
              <a:rPr lang="zh-CN" altLang="en-US" sz="21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不得</a:t>
            </a:r>
            <a:r>
              <a:rPr lang="zh-CN" altLang="en-US" sz="2100" b="1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假冒他人身份或者虚构代理关系开立上述卡、账户、账号等</a:t>
            </a:r>
            <a:r>
              <a:rPr lang="zh-CN" altLang="en-US" sz="21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。</a:t>
            </a:r>
            <a:endParaRPr lang="en-US" altLang="zh-CN" sz="2100" dirty="0" smtClean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1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不得</a:t>
            </a:r>
            <a:r>
              <a:rPr lang="zh-CN" altLang="en-US" sz="2100" b="1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非法制造、买卖、提供</a:t>
            </a:r>
            <a:r>
              <a:rPr lang="zh-CN" altLang="en-US" sz="2100" b="1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或使用</a:t>
            </a:r>
            <a:r>
              <a:rPr lang="zh-CN" altLang="en-US" sz="2100" b="1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下列设备、软件</a:t>
            </a:r>
            <a:r>
              <a:rPr lang="zh-CN" altLang="en-US" sz="21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：电话</a:t>
            </a:r>
            <a:r>
              <a:rPr lang="zh-CN" altLang="en-US" sz="21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卡批量插入设备</a:t>
            </a:r>
            <a:r>
              <a:rPr lang="zh-CN" altLang="en-US" sz="21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；具有</a:t>
            </a:r>
            <a:r>
              <a:rPr lang="zh-CN" altLang="en-US" sz="21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改变主叫号码、虚拟拨号、互联网电话违规接入公用电信网络等功能的设备、软件</a:t>
            </a:r>
            <a:r>
              <a:rPr lang="zh-CN" altLang="en-US" sz="21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；批量</a:t>
            </a:r>
            <a:r>
              <a:rPr lang="zh-CN" altLang="en-US" sz="21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账号、网络地址自动切换系统，批量接收提供短信验证、语音验证的平台</a:t>
            </a:r>
            <a:r>
              <a:rPr lang="zh-CN" altLang="en-US" sz="21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；其他</a:t>
            </a:r>
            <a:r>
              <a:rPr lang="zh-CN" altLang="en-US" sz="21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用于实施电信网络诈骗等违法犯罪的设备、软件</a:t>
            </a:r>
            <a:r>
              <a:rPr lang="zh-CN" altLang="en-US" sz="21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。</a:t>
            </a:r>
            <a:endParaRPr lang="en-US" altLang="zh-CN" sz="2100" dirty="0" smtClean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1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在</a:t>
            </a:r>
            <a:r>
              <a:rPr lang="zh-CN" altLang="en-US" sz="2100" b="1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明知</a:t>
            </a:r>
            <a:r>
              <a:rPr lang="zh-CN" altLang="en-US" sz="2100" b="1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他人利用信息网络实施</a:t>
            </a:r>
            <a:r>
              <a:rPr lang="zh-CN" altLang="en-US" sz="2100" b="1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犯罪</a:t>
            </a:r>
            <a:r>
              <a:rPr lang="zh-CN" altLang="en-US" sz="21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时，</a:t>
            </a:r>
            <a:r>
              <a:rPr lang="zh-CN" altLang="en-US" sz="21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不得</a:t>
            </a:r>
            <a:r>
              <a:rPr lang="zh-CN" altLang="en-US" sz="2100" b="1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为其</a:t>
            </a:r>
            <a:r>
              <a:rPr lang="zh-CN" altLang="en-US" sz="2100" b="1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犯罪提供互联网接入、服务器托管、网络存储、通讯传输等</a:t>
            </a:r>
            <a:r>
              <a:rPr lang="zh-CN" altLang="en-US" sz="2100" b="1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技术</a:t>
            </a:r>
            <a:r>
              <a:rPr lang="zh-CN" altLang="en-US" sz="2100" b="1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支持，或者提供广告推广、支付结算等</a:t>
            </a:r>
            <a:r>
              <a:rPr lang="zh-CN" altLang="en-US" sz="2100" b="1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帮助</a:t>
            </a:r>
            <a:r>
              <a:rPr lang="zh-CN" altLang="en-US" sz="21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。</a:t>
            </a:r>
            <a:endParaRPr lang="en-US" altLang="zh-CN" sz="2100" dirty="0" smtClean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1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不得</a:t>
            </a:r>
            <a:r>
              <a:rPr lang="zh-CN" altLang="en-US" sz="2100" b="1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为</a:t>
            </a:r>
            <a:r>
              <a:rPr lang="zh-CN" altLang="en-US" sz="2100" b="1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实施诈骗等违法犯罪活动发布</a:t>
            </a:r>
            <a:r>
              <a:rPr lang="zh-CN" altLang="en-US" sz="2100" b="1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信息</a:t>
            </a:r>
            <a:r>
              <a:rPr lang="zh-CN" altLang="en-US" sz="21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。</a:t>
            </a:r>
            <a:endParaRPr lang="en-US" altLang="zh-CN" sz="2100" dirty="0" smtClean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</p:txBody>
      </p:sp>
    </p:spTree>
    <p:custDataLst>
      <p:tags r:id="rId3"/>
    </p:custData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http://photo-static-api.fotomore.com/creative/vcg/400/new/VCG211332283612.jpg?uid=386&amp;timestamp=1735839286&amp;sign=b667c1f7c26bdb5a469e94eb17be7ece" descr="templates\picture_hover\&amp;pky220_sjzg_VCG211332283612&amp;"/>
          <p:cNvPicPr>
            <a:picLocks noChangeAspect="1"/>
          </p:cNvPicPr>
          <p:nvPr/>
        </p:nvPicPr>
        <p:blipFill>
          <a:blip r:embed="rId1">
            <a:alphaModFix amt="40000"/>
          </a:blip>
          <a:stretch>
            <a:fillRect/>
          </a:stretch>
        </p:blipFill>
        <p:spPr>
          <a:xfrm>
            <a:off x="0" y="-635"/>
            <a:ext cx="12192000" cy="685863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635"/>
            <a:ext cx="1219200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二</a:t>
            </a:r>
            <a:r>
              <a:rPr lang="zh-CN" altLang="en-US" sz="3600" dirty="0" smtClean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、严重后果</a:t>
            </a:r>
            <a:endParaRPr lang="zh-CN" altLang="en-US" sz="3600" dirty="0" smtClean="0"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+mj-ea"/>
              <a:ea typeface="+mj-ea"/>
              <a:cs typeface="+mj-ea"/>
            </a:endParaRPr>
          </a:p>
          <a:p>
            <a:pPr>
              <a:lnSpc>
                <a:spcPct val="150000"/>
              </a:lnSpc>
            </a:pPr>
            <a:r>
              <a:rPr lang="en-US" altLang="zh-CN" sz="2200" b="1" dirty="0" smtClean="0">
                <a:solidFill>
                  <a:srgbClr val="5B9BD5"/>
                </a:solidFill>
                <a:latin typeface="+mj-ea"/>
                <a:ea typeface="+mj-ea"/>
                <a:cs typeface="+mj-ea"/>
              </a:rPr>
              <a:t>1</a:t>
            </a:r>
            <a:r>
              <a:rPr lang="zh-CN" altLang="en-US" sz="2200" b="1" dirty="0" smtClean="0">
                <a:solidFill>
                  <a:srgbClr val="5B9BD5"/>
                </a:solidFill>
                <a:latin typeface="+mj-ea"/>
                <a:ea typeface="+mj-ea"/>
                <a:cs typeface="+mj-ea"/>
              </a:rPr>
              <a:t>、</a:t>
            </a:r>
            <a:r>
              <a:rPr lang="zh-CN" altLang="en-US" sz="2200" b="1" dirty="0">
                <a:solidFill>
                  <a:srgbClr val="5B9BD5"/>
                </a:solidFill>
                <a:latin typeface="+mj-ea"/>
                <a:ea typeface="+mj-ea"/>
                <a:cs typeface="+mj-ea"/>
              </a:rPr>
              <a:t>惩戒（强调对行为的纠正和预防）</a:t>
            </a:r>
            <a:endParaRPr lang="en-US" altLang="zh-CN" sz="2200" b="1" dirty="0" smtClean="0">
              <a:solidFill>
                <a:srgbClr val="5B9BD5"/>
              </a:solidFill>
              <a:latin typeface="+mj-ea"/>
              <a:ea typeface="+mj-ea"/>
              <a:cs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2200" b="1" dirty="0" smtClean="0">
                <a:solidFill>
                  <a:srgbClr val="5B9BD5"/>
                </a:solidFill>
                <a:latin typeface="+mj-ea"/>
                <a:ea typeface="+mj-ea"/>
                <a:cs typeface="+mj-ea"/>
              </a:rPr>
              <a:t>（</a:t>
            </a:r>
            <a:r>
              <a:rPr lang="en-US" altLang="zh-CN" sz="2200" b="1" dirty="0" smtClean="0">
                <a:solidFill>
                  <a:srgbClr val="5B9BD5"/>
                </a:solidFill>
                <a:latin typeface="+mj-ea"/>
                <a:ea typeface="+mj-ea"/>
                <a:cs typeface="+mj-ea"/>
              </a:rPr>
              <a:t>1</a:t>
            </a:r>
            <a:r>
              <a:rPr lang="zh-CN" altLang="en-US" sz="2200" b="1" dirty="0" smtClean="0">
                <a:solidFill>
                  <a:srgbClr val="5B9BD5"/>
                </a:solidFill>
                <a:latin typeface="+mj-ea"/>
                <a:ea typeface="+mj-ea"/>
                <a:cs typeface="+mj-ea"/>
              </a:rPr>
              <a:t>）金融惩戒</a:t>
            </a:r>
            <a:endParaRPr lang="en-US" altLang="zh-CN" sz="2200" b="1" dirty="0" smtClean="0">
              <a:solidFill>
                <a:srgbClr val="5B9BD5"/>
              </a:solidFill>
              <a:latin typeface="+mj-ea"/>
              <a:ea typeface="+mj-ea"/>
              <a:cs typeface="+mj-ea"/>
            </a:endParaRPr>
          </a:p>
          <a:p>
            <a:pPr indent="539750">
              <a:lnSpc>
                <a:spcPct val="150000"/>
              </a:lnSpc>
            </a:pPr>
            <a:r>
              <a:rPr lang="zh-CN" altLang="en-US" sz="22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限制</a:t>
            </a:r>
            <a:r>
              <a:rPr lang="zh-CN" altLang="en-US" sz="2200" dirty="0" smtClean="0">
                <a:solidFill>
                  <a:srgbClr val="5B9BD5"/>
                </a:solidFill>
                <a:latin typeface="+mj-ea"/>
                <a:ea typeface="+mj-ea"/>
                <a:cs typeface="+mj-ea"/>
              </a:rPr>
              <a:t>名下</a:t>
            </a:r>
            <a:r>
              <a:rPr lang="zh-CN" altLang="en-US" sz="2200" dirty="0">
                <a:solidFill>
                  <a:srgbClr val="5B9BD5"/>
                </a:solidFill>
                <a:latin typeface="+mj-ea"/>
                <a:ea typeface="+mj-ea"/>
                <a:cs typeface="+mj-ea"/>
              </a:rPr>
              <a:t>银行账户、数字人民币钱包的</a:t>
            </a:r>
            <a:r>
              <a:rPr lang="zh-CN" altLang="en-US" sz="22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非柜面出金功能</a:t>
            </a:r>
            <a:r>
              <a:rPr lang="zh-CN" altLang="en-US" sz="2200" dirty="0">
                <a:solidFill>
                  <a:srgbClr val="5B9BD5"/>
                </a:solidFill>
                <a:latin typeface="+mj-ea"/>
                <a:ea typeface="+mj-ea"/>
                <a:cs typeface="+mj-ea"/>
              </a:rPr>
              <a:t>；</a:t>
            </a:r>
            <a:r>
              <a:rPr lang="zh-CN" altLang="en-US" sz="22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停止</a:t>
            </a:r>
            <a:r>
              <a:rPr lang="zh-CN" altLang="en-US" sz="2200" dirty="0" smtClean="0">
                <a:solidFill>
                  <a:srgbClr val="5B9BD5"/>
                </a:solidFill>
                <a:latin typeface="+mj-ea"/>
                <a:ea typeface="+mj-ea"/>
                <a:cs typeface="+mj-ea"/>
              </a:rPr>
              <a:t>名下</a:t>
            </a:r>
            <a:r>
              <a:rPr lang="zh-CN" altLang="en-US" sz="22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支付账户</a:t>
            </a:r>
            <a:r>
              <a:rPr lang="zh-CN" altLang="en-US" sz="22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业务</a:t>
            </a:r>
            <a:r>
              <a:rPr lang="zh-CN" altLang="en-US" sz="2200" dirty="0" smtClean="0">
                <a:solidFill>
                  <a:srgbClr val="5B9BD5"/>
                </a:solidFill>
                <a:latin typeface="+mj-ea"/>
                <a:ea typeface="+mj-ea"/>
                <a:cs typeface="+mj-ea"/>
              </a:rPr>
              <a:t>；</a:t>
            </a:r>
            <a:r>
              <a:rPr lang="zh-CN" altLang="en-US" sz="22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暂停新</a:t>
            </a:r>
            <a:r>
              <a:rPr lang="zh-CN" altLang="en-US" sz="22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开立支付账户、实名数字人民币</a:t>
            </a:r>
            <a:r>
              <a:rPr lang="zh-CN" altLang="en-US" sz="22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钱包</a:t>
            </a:r>
            <a:r>
              <a:rPr lang="zh-CN" altLang="en-US" sz="2200" dirty="0" smtClean="0">
                <a:solidFill>
                  <a:srgbClr val="5B9BD5"/>
                </a:solidFill>
                <a:latin typeface="+mj-ea"/>
                <a:ea typeface="+mj-ea"/>
                <a:cs typeface="+mj-ea"/>
              </a:rPr>
              <a:t>。</a:t>
            </a:r>
            <a:endParaRPr lang="en-US" altLang="zh-CN" sz="2200" dirty="0">
              <a:solidFill>
                <a:srgbClr val="5B9BD5"/>
              </a:solidFill>
              <a:latin typeface="+mj-ea"/>
              <a:ea typeface="+mj-ea"/>
              <a:cs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2200" b="1" dirty="0" smtClean="0">
                <a:solidFill>
                  <a:srgbClr val="5B9BD5"/>
                </a:solidFill>
                <a:latin typeface="+mj-ea"/>
                <a:ea typeface="+mj-ea"/>
                <a:cs typeface="+mj-ea"/>
              </a:rPr>
              <a:t>（</a:t>
            </a:r>
            <a:r>
              <a:rPr lang="en-US" altLang="zh-CN" sz="2200" b="1" dirty="0" smtClean="0">
                <a:solidFill>
                  <a:srgbClr val="5B9BD5"/>
                </a:solidFill>
                <a:latin typeface="+mj-ea"/>
                <a:ea typeface="+mj-ea"/>
                <a:cs typeface="+mj-ea"/>
              </a:rPr>
              <a:t>2</a:t>
            </a:r>
            <a:r>
              <a:rPr lang="zh-CN" altLang="en-US" sz="2200" b="1" dirty="0">
                <a:solidFill>
                  <a:srgbClr val="5B9BD5"/>
                </a:solidFill>
                <a:latin typeface="+mj-ea"/>
                <a:ea typeface="+mj-ea"/>
                <a:cs typeface="+mj-ea"/>
              </a:rPr>
              <a:t>）电信网络惩戒</a:t>
            </a:r>
            <a:endParaRPr lang="en-US" altLang="zh-CN" sz="2200" b="1" dirty="0">
              <a:solidFill>
                <a:srgbClr val="5B9BD5"/>
              </a:solidFill>
              <a:latin typeface="+mj-ea"/>
              <a:ea typeface="+mj-ea"/>
              <a:cs typeface="+mj-ea"/>
            </a:endParaRPr>
          </a:p>
          <a:p>
            <a:pPr indent="539750">
              <a:lnSpc>
                <a:spcPct val="150000"/>
              </a:lnSpc>
            </a:pPr>
            <a:r>
              <a:rPr lang="zh-CN" altLang="en-US" sz="22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限制</a:t>
            </a:r>
            <a:r>
              <a:rPr lang="zh-CN" altLang="en-US" sz="2200" dirty="0" smtClean="0">
                <a:solidFill>
                  <a:srgbClr val="5B9BD5"/>
                </a:solidFill>
                <a:latin typeface="+mj-ea"/>
                <a:ea typeface="+mj-ea"/>
                <a:cs typeface="+mj-ea"/>
              </a:rPr>
              <a:t>名下的</a:t>
            </a:r>
            <a:r>
              <a:rPr lang="zh-CN" altLang="en-US" sz="22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电话卡、物联网卡、固定电话电信线路、短信端口等功能以及过户等业务</a:t>
            </a:r>
            <a:r>
              <a:rPr lang="zh-CN" altLang="en-US" sz="2200" dirty="0" smtClean="0">
                <a:solidFill>
                  <a:srgbClr val="5B9BD5"/>
                </a:solidFill>
                <a:latin typeface="+mj-ea"/>
                <a:ea typeface="+mj-ea"/>
                <a:cs typeface="+mj-ea"/>
              </a:rPr>
              <a:t>；</a:t>
            </a:r>
            <a:r>
              <a:rPr lang="zh-CN" altLang="en-US" sz="22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限制</a:t>
            </a:r>
            <a:r>
              <a:rPr lang="zh-CN" altLang="en-US" sz="2200" dirty="0" smtClean="0">
                <a:solidFill>
                  <a:srgbClr val="5B9BD5"/>
                </a:solidFill>
                <a:latin typeface="+mj-ea"/>
                <a:ea typeface="+mj-ea"/>
                <a:cs typeface="+mj-ea"/>
              </a:rPr>
              <a:t>名下电话卡注册的存在涉诈风险的</a:t>
            </a:r>
            <a:r>
              <a:rPr lang="zh-CN" altLang="en-US" sz="22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互联网账号</a:t>
            </a:r>
            <a:r>
              <a:rPr lang="zh-CN" altLang="en-US" sz="2200" dirty="0" smtClean="0">
                <a:solidFill>
                  <a:srgbClr val="5B9BD5"/>
                </a:solidFill>
                <a:latin typeface="+mj-ea"/>
                <a:ea typeface="+mj-ea"/>
                <a:cs typeface="+mj-ea"/>
              </a:rPr>
              <a:t>功能及业务；</a:t>
            </a:r>
            <a:r>
              <a:rPr lang="zh-CN" altLang="en-US" sz="22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不得</a:t>
            </a:r>
            <a:r>
              <a:rPr lang="zh-CN" altLang="en-US" sz="2200" dirty="0" smtClean="0">
                <a:solidFill>
                  <a:srgbClr val="5B9BD5"/>
                </a:solidFill>
                <a:latin typeface="+mj-ea"/>
                <a:ea typeface="+mj-ea"/>
                <a:cs typeface="+mj-ea"/>
              </a:rPr>
              <a:t>为惩戒对象</a:t>
            </a:r>
            <a:r>
              <a:rPr lang="zh-CN" altLang="en-US" sz="22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开立新的电话卡、物联网卡、固定电话、电信线路、短信端口</a:t>
            </a:r>
            <a:r>
              <a:rPr lang="zh-CN" altLang="en-US" sz="2200" dirty="0" smtClean="0">
                <a:solidFill>
                  <a:srgbClr val="5B9BD5"/>
                </a:solidFill>
                <a:latin typeface="+mj-ea"/>
                <a:ea typeface="+mj-ea"/>
                <a:cs typeface="+mj-ea"/>
              </a:rPr>
              <a:t>，存在涉诈风险的互联网账号等以及提供网站、应用程序的分发、上架等业务。</a:t>
            </a:r>
            <a:endParaRPr lang="en-US" altLang="zh-CN" sz="2200" dirty="0" smtClean="0">
              <a:solidFill>
                <a:srgbClr val="5B9BD5"/>
              </a:solidFill>
              <a:latin typeface="+mj-ea"/>
              <a:ea typeface="+mj-ea"/>
              <a:cs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2200" b="1" dirty="0" smtClean="0">
                <a:solidFill>
                  <a:srgbClr val="5B9BD5"/>
                </a:solidFill>
                <a:latin typeface="+mj-ea"/>
                <a:cs typeface="+mj-ea"/>
              </a:rPr>
              <a:t>（</a:t>
            </a:r>
            <a:r>
              <a:rPr lang="en-US" altLang="zh-CN" sz="2200" b="1" dirty="0" smtClean="0">
                <a:solidFill>
                  <a:srgbClr val="5B9BD5"/>
                </a:solidFill>
                <a:latin typeface="+mj-ea"/>
                <a:cs typeface="+mj-ea"/>
              </a:rPr>
              <a:t>3</a:t>
            </a:r>
            <a:r>
              <a:rPr lang="zh-CN" altLang="en-US" sz="2200" b="1" dirty="0" smtClean="0">
                <a:solidFill>
                  <a:srgbClr val="5B9BD5"/>
                </a:solidFill>
                <a:latin typeface="+mj-ea"/>
                <a:cs typeface="+mj-ea"/>
              </a:rPr>
              <a:t>）信用惩戒</a:t>
            </a:r>
            <a:endParaRPr lang="en-US" altLang="zh-CN" sz="2200" b="1" dirty="0">
              <a:solidFill>
                <a:srgbClr val="5B9BD5"/>
              </a:solidFill>
              <a:latin typeface="+mj-ea"/>
              <a:cs typeface="+mj-ea"/>
            </a:endParaRPr>
          </a:p>
          <a:p>
            <a:pPr indent="539750">
              <a:lnSpc>
                <a:spcPct val="150000"/>
              </a:lnSpc>
            </a:pPr>
            <a:r>
              <a:rPr lang="zh-CN" altLang="en-US" sz="2200" dirty="0">
                <a:solidFill>
                  <a:srgbClr val="5B9BD5"/>
                </a:solidFill>
                <a:latin typeface="+mj-ea"/>
                <a:ea typeface="+mj-ea"/>
                <a:cs typeface="+mj-ea"/>
              </a:rPr>
              <a:t>将有关惩戒对象</a:t>
            </a:r>
            <a:r>
              <a:rPr lang="zh-CN" altLang="en-US" sz="22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纳入“电信网络诈骗”严重失信主体名单</a:t>
            </a:r>
            <a:r>
              <a:rPr lang="zh-CN" altLang="en-US" sz="2200" dirty="0">
                <a:solidFill>
                  <a:srgbClr val="5B9BD5"/>
                </a:solidFill>
                <a:latin typeface="+mj-ea"/>
                <a:ea typeface="+mj-ea"/>
                <a:cs typeface="+mj-ea"/>
              </a:rPr>
              <a:t>，共享至全国信用信息共享平台，并通过“信用中国”网站对严重失信主体信息进行公</a:t>
            </a:r>
            <a:r>
              <a:rPr lang="zh-CN" altLang="en-US" sz="2200" dirty="0" smtClean="0">
                <a:solidFill>
                  <a:srgbClr val="5B9BD5"/>
                </a:solidFill>
                <a:latin typeface="+mj-ea"/>
                <a:ea typeface="+mj-ea"/>
                <a:cs typeface="+mj-ea"/>
              </a:rPr>
              <a:t>示；信息</a:t>
            </a:r>
            <a:r>
              <a:rPr lang="zh-CN" altLang="en-US" sz="2200" dirty="0">
                <a:solidFill>
                  <a:srgbClr val="5B9BD5"/>
                </a:solidFill>
                <a:latin typeface="+mj-ea"/>
                <a:ea typeface="+mj-ea"/>
                <a:cs typeface="+mj-ea"/>
              </a:rPr>
              <a:t>纳入</a:t>
            </a:r>
            <a:r>
              <a:rPr lang="zh-CN" altLang="en-US" sz="22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金融信用信息基础</a:t>
            </a:r>
            <a:r>
              <a:rPr lang="zh-CN" altLang="en-US" sz="22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数据库</a:t>
            </a:r>
            <a:r>
              <a:rPr lang="zh-CN" altLang="en-US" sz="2200" dirty="0" smtClean="0">
                <a:solidFill>
                  <a:srgbClr val="5B9BD5"/>
                </a:solidFill>
                <a:latin typeface="+mj-ea"/>
                <a:ea typeface="+mj-ea"/>
                <a:cs typeface="+mj-ea"/>
              </a:rPr>
              <a:t>。</a:t>
            </a:r>
            <a:endParaRPr lang="en-US" altLang="zh-CN" sz="2200" dirty="0" smtClean="0">
              <a:solidFill>
                <a:srgbClr val="5B9BD5"/>
              </a:solidFill>
              <a:latin typeface="+mj-ea"/>
              <a:ea typeface="+mj-ea"/>
              <a:cs typeface="+mj-ea"/>
            </a:endParaRPr>
          </a:p>
        </p:txBody>
      </p:sp>
    </p:spTree>
    <p:custDataLst>
      <p:tags r:id="rId2"/>
    </p:custData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http://photo-static-api.fotomore.com/creative/vcg/400/new/VCG211332283612.jpg?uid=386&amp;timestamp=1735839286&amp;sign=b667c1f7c26bdb5a469e94eb17be7ece" descr="templates\picture_hover\&amp;pky220_sjzg_VCG211332283612&amp;"/>
          <p:cNvPicPr>
            <a:picLocks noChangeAspect="1"/>
          </p:cNvPicPr>
          <p:nvPr/>
        </p:nvPicPr>
        <p:blipFill>
          <a:blip r:embed="rId1">
            <a:alphaModFix amt="40000"/>
          </a:blip>
          <a:stretch>
            <a:fillRect/>
          </a:stretch>
        </p:blipFill>
        <p:spPr>
          <a:xfrm>
            <a:off x="0" y="-635"/>
            <a:ext cx="12192000" cy="685863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635"/>
            <a:ext cx="121920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二</a:t>
            </a:r>
            <a:r>
              <a:rPr lang="zh-CN" altLang="en-US" sz="3600" dirty="0" smtClean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、</a:t>
            </a:r>
            <a:r>
              <a:rPr lang="zh-CN" altLang="en-US" sz="360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严重</a:t>
            </a:r>
            <a:r>
              <a:rPr lang="zh-CN" altLang="en-US" sz="3600" dirty="0" smtClean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后果</a:t>
            </a:r>
            <a:endParaRPr lang="zh-CN" altLang="en-US" sz="3600" dirty="0" smtClean="0"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+mj-ea"/>
              <a:ea typeface="+mj-ea"/>
              <a:cs typeface="+mj-ea"/>
            </a:endParaRPr>
          </a:p>
          <a:p>
            <a:pPr>
              <a:lnSpc>
                <a:spcPct val="150000"/>
              </a:lnSpc>
            </a:pPr>
            <a:r>
              <a:rPr lang="en-US" altLang="zh-CN" sz="2200" b="1" dirty="0">
                <a:solidFill>
                  <a:srgbClr val="5B9BD5"/>
                </a:solidFill>
                <a:latin typeface="+mj-ea"/>
                <a:cs typeface="+mj-ea"/>
              </a:rPr>
              <a:t>2</a:t>
            </a:r>
            <a:r>
              <a:rPr lang="zh-CN" altLang="en-US" sz="2200" b="1" dirty="0">
                <a:solidFill>
                  <a:srgbClr val="5B9BD5"/>
                </a:solidFill>
                <a:latin typeface="+mj-ea"/>
                <a:cs typeface="+mj-ea"/>
              </a:rPr>
              <a:t>、惩罚（对违法或犯罪行为的严厉制裁）</a:t>
            </a:r>
            <a:endParaRPr lang="en-US" altLang="zh-CN" sz="2200" b="1" dirty="0">
              <a:solidFill>
                <a:srgbClr val="5B9BD5"/>
              </a:solidFill>
              <a:latin typeface="+mj-ea"/>
              <a:cs typeface="+mj-ea"/>
            </a:endParaRPr>
          </a:p>
          <a:p>
            <a:pPr indent="539750">
              <a:lnSpc>
                <a:spcPct val="150000"/>
              </a:lnSpc>
            </a:pPr>
            <a:r>
              <a:rPr lang="zh-CN" altLang="en-US" sz="2200" b="1" dirty="0">
                <a:solidFill>
                  <a:srgbClr val="5B9BD5"/>
                </a:solidFill>
                <a:latin typeface="+mj-ea"/>
                <a:cs typeface="+mj-ea"/>
              </a:rPr>
              <a:t>明知他人利用信息网络实施犯罪，为其犯罪提供互联网接入、服务器托管、网络存储、通讯传输等技术支持，或者提供广告推广、支付结算等帮助，情节严重的，</a:t>
            </a:r>
            <a:r>
              <a:rPr lang="zh-CN" altLang="en-US" sz="2200" b="1" dirty="0">
                <a:solidFill>
                  <a:srgbClr val="FF0000"/>
                </a:solidFill>
                <a:latin typeface="+mj-ea"/>
                <a:cs typeface="+mj-ea"/>
              </a:rPr>
              <a:t>处三年以下有期徒刑或者拘役，并处或者单处罚金</a:t>
            </a:r>
            <a:r>
              <a:rPr lang="zh-CN" altLang="en-US" sz="2200" b="1" dirty="0">
                <a:solidFill>
                  <a:srgbClr val="5B9BD5"/>
                </a:solidFill>
                <a:latin typeface="+mj-ea"/>
                <a:cs typeface="+mj-ea"/>
              </a:rPr>
              <a:t>。</a:t>
            </a:r>
            <a:endParaRPr lang="en-US" altLang="zh-CN" sz="2200" b="1" dirty="0">
              <a:solidFill>
                <a:srgbClr val="5B9BD5"/>
              </a:solidFill>
              <a:latin typeface="+mj-ea"/>
              <a:cs typeface="+mj-ea"/>
            </a:endParaRPr>
          </a:p>
        </p:txBody>
      </p:sp>
    </p:spTree>
    <p:custDataLst>
      <p:tags r:id="rId2"/>
    </p:custData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342390" y="1638935"/>
            <a:ext cx="4662170" cy="2722880"/>
          </a:xfrm>
        </p:spPr>
        <p:txBody>
          <a:bodyPr anchor="ctr" anchorCtr="0">
            <a:normAutofit fontScale="9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4000" dirty="0"/>
              <a:t>国家反诈骗电话：</a:t>
            </a:r>
            <a:r>
              <a:rPr lang="zh-CN" altLang="en-US" sz="13900" dirty="0">
                <a:solidFill>
                  <a:srgbClr val="FF0000"/>
                </a:solidFill>
              </a:rPr>
              <a:t>96110</a:t>
            </a:r>
            <a:endParaRPr lang="zh-CN" altLang="en-US" sz="13900" dirty="0">
              <a:solidFill>
                <a:srgbClr val="FF0000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911215" y="1042670"/>
            <a:ext cx="5457825" cy="5805805"/>
            <a:chOff x="7724" y="775"/>
            <a:chExt cx="9068" cy="10010"/>
          </a:xfrm>
        </p:grpSpPr>
        <p:pic>
          <p:nvPicPr>
            <p:cNvPr id="7" name="图片 6" descr="图片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 cstate="email"/>
            <a:stretch>
              <a:fillRect/>
            </a:stretch>
          </p:blipFill>
          <p:spPr>
            <a:xfrm>
              <a:off x="7724" y="775"/>
              <a:ext cx="9068" cy="10010"/>
            </a:xfrm>
            <a:prstGeom prst="rect">
              <a:avLst/>
            </a:prstGeom>
          </p:spPr>
        </p:pic>
        <p:pic>
          <p:nvPicPr>
            <p:cNvPr id="8" name="图片 7" descr="/data/temp/19a0434c-cdc5-11ef-bf59-ba1a97218e25.jpg19a0434c-cdc5-11ef-bf59-ba1a97218e2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 t="275"/>
            <a:stretch>
              <a:fillRect/>
            </a:stretch>
          </p:blipFill>
          <p:spPr>
            <a:xfrm>
              <a:off x="9653" y="1056"/>
              <a:ext cx="5407" cy="7582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01" h="6599">
                  <a:moveTo>
                    <a:pt x="107" y="0"/>
                  </a:moveTo>
                  <a:lnTo>
                    <a:pt x="4498" y="0"/>
                  </a:lnTo>
                  <a:cubicBezTo>
                    <a:pt x="4555" y="0"/>
                    <a:pt x="4601" y="46"/>
                    <a:pt x="4601" y="103"/>
                  </a:cubicBezTo>
                  <a:lnTo>
                    <a:pt x="4558" y="6102"/>
                  </a:lnTo>
                  <a:cubicBezTo>
                    <a:pt x="4506" y="6284"/>
                    <a:pt x="4558" y="6276"/>
                    <a:pt x="4570" y="6353"/>
                  </a:cubicBezTo>
                  <a:lnTo>
                    <a:pt x="4578" y="6491"/>
                  </a:lnTo>
                  <a:cubicBezTo>
                    <a:pt x="4554" y="6595"/>
                    <a:pt x="4497" y="6599"/>
                    <a:pt x="4440" y="6599"/>
                  </a:cubicBezTo>
                  <a:lnTo>
                    <a:pt x="107" y="6546"/>
                  </a:lnTo>
                  <a:cubicBezTo>
                    <a:pt x="50" y="6546"/>
                    <a:pt x="4" y="6500"/>
                    <a:pt x="4" y="6443"/>
                  </a:cubicBezTo>
                  <a:lnTo>
                    <a:pt x="0" y="5299"/>
                  </a:lnTo>
                  <a:cubicBezTo>
                    <a:pt x="10" y="5279"/>
                    <a:pt x="79" y="5264"/>
                    <a:pt x="0" y="5083"/>
                  </a:cubicBezTo>
                  <a:lnTo>
                    <a:pt x="4" y="103"/>
                  </a:lnTo>
                  <a:cubicBezTo>
                    <a:pt x="4" y="46"/>
                    <a:pt x="50" y="0"/>
                    <a:pt x="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1">
                  <a:alpha val="20000"/>
                </a:schemeClr>
              </a:solidFill>
            </a:ln>
          </p:spPr>
        </p:pic>
      </p:grpSp>
    </p:spTree>
    <p:custDataLst>
      <p:tags r:id="rId6"/>
    </p:custData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99035" y="217523"/>
            <a:ext cx="84351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5400" b="1" dirty="0" smtClean="0">
                <a:solidFill>
                  <a:srgbClr val="489A63"/>
                </a:solidFill>
                <a:latin typeface="+mj-ea"/>
              </a:rPr>
              <a:t>请同学们下载、注册并开通</a:t>
            </a:r>
            <a:endParaRPr lang="en-US" altLang="zh-CN" sz="5400" b="1" dirty="0" smtClean="0">
              <a:solidFill>
                <a:srgbClr val="489A63"/>
              </a:solidFill>
              <a:latin typeface="+mj-ea"/>
            </a:endParaRPr>
          </a:p>
          <a:p>
            <a:pPr algn="ctr"/>
            <a:r>
              <a:rPr lang="zh-CN" altLang="en-US" sz="5400" b="1" dirty="0" smtClean="0">
                <a:solidFill>
                  <a:srgbClr val="C00000"/>
                </a:solidFill>
              </a:rPr>
              <a:t>国家反诈中心</a:t>
            </a:r>
            <a:r>
              <a:rPr lang="en-US" altLang="zh-CN" sz="5400" b="1" dirty="0" smtClean="0">
                <a:solidFill>
                  <a:srgbClr val="C00000"/>
                </a:solidFill>
              </a:rPr>
              <a:t>APP</a:t>
            </a:r>
            <a:endParaRPr lang="zh-CN" altLang="en-US" sz="5400" b="1" dirty="0">
              <a:solidFill>
                <a:srgbClr val="C0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816" y="2942023"/>
            <a:ext cx="2438611" cy="24386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0" b="39889"/>
          <a:stretch>
            <a:fillRect/>
          </a:stretch>
        </p:blipFill>
        <p:spPr>
          <a:xfrm>
            <a:off x="6552852" y="2227667"/>
            <a:ext cx="3103167" cy="3867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93198" y="1568054"/>
            <a:ext cx="9806940" cy="1846659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dist"/>
            <a:r>
              <a:rPr lang="zh-CN" altLang="en-US" sz="4800" b="1" dirty="0" smtClean="0">
                <a:solidFill>
                  <a:srgbClr val="489A63"/>
                </a:solidFill>
                <a:latin typeface="+mj-ea"/>
                <a:ea typeface="+mj-ea"/>
                <a:cs typeface="+mj-ea"/>
              </a:rPr>
              <a:t>诈骗手法日日新，</a:t>
            </a:r>
            <a:endParaRPr lang="zh-CN" altLang="en-US" sz="4800" b="1" dirty="0" smtClean="0">
              <a:solidFill>
                <a:srgbClr val="489A63"/>
              </a:solidFill>
              <a:latin typeface="+mj-ea"/>
              <a:ea typeface="+mj-ea"/>
              <a:cs typeface="+mj-ea"/>
            </a:endParaRPr>
          </a:p>
          <a:p>
            <a:pPr algn="dist"/>
            <a:r>
              <a:rPr lang="zh-CN" altLang="en-US" sz="4800" b="1" dirty="0" smtClean="0">
                <a:solidFill>
                  <a:srgbClr val="489A63"/>
                </a:solidFill>
                <a:latin typeface="+mj-ea"/>
                <a:ea typeface="+mj-ea"/>
                <a:cs typeface="+mj-ea"/>
              </a:rPr>
              <a:t>你我务必要</a:t>
            </a:r>
            <a:r>
              <a:rPr lang="zh-CN" altLang="en-US" sz="66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当心</a:t>
            </a:r>
            <a:r>
              <a:rPr lang="zh-CN" altLang="en-US" sz="60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！</a:t>
            </a:r>
            <a:endParaRPr lang="zh-CN" altLang="en-US" sz="6000" b="1" dirty="0" smtClean="0">
              <a:solidFill>
                <a:srgbClr val="FF0000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23732" y="6244391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/>
              <a:t>安徽城市管理职业学院保卫处</a:t>
            </a:r>
            <a:endParaRPr lang="zh-CN" altLang="en-US" sz="2400" b="1" dirty="0"/>
          </a:p>
        </p:txBody>
      </p:sp>
    </p:spTree>
    <p:custDataLst>
      <p:tags r:id="rId1"/>
    </p:custData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575621" y="107389"/>
            <a:ext cx="2546430" cy="2496274"/>
          </a:xfrm>
          <a:prstGeom prst="rect">
            <a:avLst/>
          </a:prstGeom>
          <a:solidFill>
            <a:schemeClr val="lt1"/>
          </a:solidFill>
          <a:ln w="31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>
              <a:solidFill>
                <a:schemeClr val="lt1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>
            <a:off x="3505200" y="1857393"/>
            <a:ext cx="792486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505200" y="791439"/>
            <a:ext cx="7924864" cy="9144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6000" b="1" spc="220" dirty="0" smtClean="0">
                <a:solidFill>
                  <a:schemeClr val="accent1"/>
                </a:solidFill>
                <a:uFillTx/>
                <a:latin typeface="+mj-ea"/>
                <a:ea typeface="+mj-ea"/>
              </a:rPr>
              <a:t>案例分析（一）</a:t>
            </a:r>
            <a:endParaRPr lang="zh-CN" altLang="en-US" sz="6000" b="1" spc="220" dirty="0">
              <a:solidFill>
                <a:schemeClr val="accent1"/>
              </a:solidFill>
              <a:uFillTx/>
              <a:latin typeface="+mj-ea"/>
              <a:ea typeface="+mj-ea"/>
            </a:endParaRPr>
          </a:p>
        </p:txBody>
      </p:sp>
      <p:sp>
        <p:nvSpPr>
          <p:cNvPr id="11" name="Title 6"/>
          <p:cNvSpPr txBox="1"/>
          <p:nvPr>
            <p:custDataLst>
              <p:tags r:id="rId4"/>
            </p:custDataLst>
          </p:nvPr>
        </p:nvSpPr>
        <p:spPr>
          <a:xfrm>
            <a:off x="678718" y="2603662"/>
            <a:ext cx="11101802" cy="3568537"/>
          </a:xfrm>
          <a:prstGeom prst="rect">
            <a:avLst/>
          </a:prstGeom>
          <a:gradFill>
            <a:gsLst>
              <a:gs pos="0">
                <a:schemeClr val="bg1">
                  <a:alpha val="42000"/>
                </a:schemeClr>
              </a:gs>
              <a:gs pos="50000">
                <a:schemeClr val="bg1">
                  <a:alpha val="34000"/>
                </a:schemeClr>
              </a:gs>
              <a:gs pos="74000">
                <a:schemeClr val="bg1">
                  <a:alpha val="100000"/>
                </a:schemeClr>
              </a:gs>
            </a:gsLst>
            <a:lin ang="5400000" scaled="0"/>
          </a:gradFill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（</a:t>
            </a:r>
            <a:r>
              <a:rPr lang="en-US" altLang="zh-CN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1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）犯罪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分子：利用在校大学生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+mj-ea"/>
                <a:ea typeface="+mj-ea"/>
                <a:cs typeface="+mj-ea"/>
                <a:sym typeface="方正兰亭黑简体" panose="02000000000000000000" charset="-122"/>
              </a:rPr>
              <a:t>喜欢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玩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游戏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的特点，通过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抖音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推送赠送游戏装备的视频或图片诱导刷单；通过前期新手任务，返还小额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佣金赠送游戏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装备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+mj-ea"/>
                <a:ea typeface="+mj-ea"/>
                <a:cs typeface="+mj-ea"/>
                <a:sym typeface="方正兰亭黑简体" panose="02000000000000000000" charset="-122"/>
              </a:rPr>
              <a:t>骗取受害人信任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gradFill>
                  <a:gsLst>
                    <a:gs pos="50000">
                      <a:srgbClr val="5A80A7"/>
                    </a:gs>
                    <a:gs pos="0">
                      <a:srgbClr val="91AAC4"/>
                    </a:gs>
                    <a:gs pos="100000">
                      <a:srgbClr val="235589"/>
                    </a:gs>
                  </a:gsLst>
                  <a:lin scaled="1"/>
                </a:gradFill>
                <a:uFillTx/>
                <a:latin typeface="+mj-ea"/>
                <a:ea typeface="+mj-ea"/>
                <a:cs typeface="+mj-ea"/>
                <a:sym typeface="方正兰亭黑简体" panose="02000000000000000000" charset="-122"/>
              </a:rPr>
              <a:t>；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后期任务设置障碍，以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+mj-ea"/>
                <a:ea typeface="+mj-ea"/>
                <a:cs typeface="+mj-ea"/>
                <a:sym typeface="方正兰亭黑简体" panose="02000000000000000000" charset="-122"/>
              </a:rPr>
              <a:t>“系统操作有误”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诱导受害人加大投入，骗取更多资金。</a:t>
            </a:r>
            <a:endParaRPr lang="en-US" altLang="zh-CN" sz="2000" b="1" spc="140" dirty="0">
              <a:ln w="3175">
                <a:noFill/>
                <a:prstDash val="dash"/>
              </a:ln>
              <a:solidFill>
                <a:srgbClr val="2D5D8F"/>
              </a:solidFill>
              <a:latin typeface="+mj-ea"/>
              <a:ea typeface="+mj-ea"/>
              <a:cs typeface="+mj-ea"/>
              <a:sym typeface="方正兰亭黑简体" panose="02000000000000000000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（</a:t>
            </a:r>
            <a:r>
              <a:rPr lang="en-US" altLang="zh-CN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2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）受骗学生：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禁不住诱惑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，扫描抖音二维码后添加微信客服，进行游戏装备类任务；收到赠送的游戏装备和小额佣金后，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放松警惕，盲目信任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他人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gradFill>
                  <a:gsLst>
                    <a:gs pos="50000">
                      <a:srgbClr val="5A80A7"/>
                    </a:gs>
                    <a:gs pos="0">
                      <a:srgbClr val="91AAC4"/>
                    </a:gs>
                    <a:gs pos="100000">
                      <a:srgbClr val="235589"/>
                    </a:gs>
                  </a:gsLst>
                  <a:lin scaled="1"/>
                </a:gra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。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cs typeface="+mj-ea"/>
                <a:sym typeface="方正兰亭黑简体" panose="02000000000000000000" charset="-122"/>
              </a:rPr>
              <a:t>抱有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cs typeface="+mj-ea"/>
                <a:sym typeface="方正兰亭黑简体" panose="02000000000000000000" charset="-122"/>
              </a:rPr>
              <a:t>侥幸和贪利心理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，系统提示操作有误时需加大投入时，觉得自己前两次都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能成功，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万一这单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也成功了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呢</a:t>
            </a:r>
            <a:r>
              <a:rPr lang="zh-CN" altLang="en-US" sz="2000" b="1" spc="140" dirty="0">
                <a:ln w="3175">
                  <a:noFill/>
                  <a:prstDash val="dash"/>
                </a:ln>
                <a:gradFill>
                  <a:gsLst>
                    <a:gs pos="50000">
                      <a:srgbClr val="5A80A7"/>
                    </a:gs>
                    <a:gs pos="0">
                      <a:srgbClr val="91AAC4"/>
                    </a:gs>
                    <a:gs pos="100000">
                      <a:srgbClr val="235589"/>
                    </a:gs>
                  </a:gsLst>
                  <a:lin scaled="1"/>
                </a:gra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。</a:t>
            </a:r>
            <a:endParaRPr lang="en-US" altLang="zh-CN" sz="2000" b="1" spc="140" dirty="0">
              <a:ln w="3175">
                <a:noFill/>
                <a:prstDash val="dash"/>
              </a:ln>
              <a:gradFill>
                <a:gsLst>
                  <a:gs pos="50000">
                    <a:srgbClr val="5A80A7"/>
                  </a:gs>
                  <a:gs pos="0">
                    <a:srgbClr val="91AAC4"/>
                  </a:gs>
                  <a:gs pos="100000">
                    <a:srgbClr val="235589"/>
                  </a:gs>
                </a:gsLst>
                <a:lin scaled="1"/>
              </a:gradFill>
              <a:uFillTx/>
              <a:latin typeface="+mj-ea"/>
              <a:ea typeface="+mj-ea"/>
              <a:cs typeface="+mj-ea"/>
              <a:sym typeface="方正兰亭黑简体" panose="020000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4" t="15594" r="11630" b="11630"/>
          <a:stretch>
            <a:fillRect/>
          </a:stretch>
        </p:blipFill>
        <p:spPr>
          <a:xfrm>
            <a:off x="678718" y="177137"/>
            <a:ext cx="2356778" cy="2356778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575621" y="107389"/>
            <a:ext cx="2546430" cy="2496274"/>
          </a:xfrm>
          <a:prstGeom prst="rect">
            <a:avLst/>
          </a:prstGeom>
          <a:solidFill>
            <a:schemeClr val="lt1"/>
          </a:solidFill>
          <a:ln w="31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>
              <a:solidFill>
                <a:schemeClr val="lt1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>
            <a:off x="3505200" y="1857393"/>
            <a:ext cx="792486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505200" y="791439"/>
            <a:ext cx="7924864" cy="9144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Autofit/>
          </a:bodyPr>
          <a:lstStyle/>
          <a:p>
            <a:pPr>
              <a:buSzPct val="100000"/>
            </a:pPr>
            <a:r>
              <a:rPr lang="zh-CN" altLang="en-US" sz="6000" b="1" spc="220" dirty="0">
                <a:solidFill>
                  <a:schemeClr val="accent1"/>
                </a:solidFill>
                <a:latin typeface="+mj-ea"/>
              </a:rPr>
              <a:t>警示案例</a:t>
            </a:r>
            <a:r>
              <a:rPr lang="zh-CN" altLang="en-US" sz="6000" b="1" spc="220" dirty="0" smtClean="0">
                <a:solidFill>
                  <a:schemeClr val="accent1"/>
                </a:solidFill>
                <a:uFillTx/>
                <a:latin typeface="+mj-ea"/>
                <a:ea typeface="+mj-ea"/>
              </a:rPr>
              <a:t>（二）</a:t>
            </a:r>
            <a:endParaRPr lang="zh-CN" altLang="en-US" sz="6000" b="1" spc="220" dirty="0">
              <a:solidFill>
                <a:schemeClr val="accent1"/>
              </a:solidFill>
              <a:uFillTx/>
              <a:latin typeface="+mj-ea"/>
              <a:ea typeface="+mj-ea"/>
            </a:endParaRPr>
          </a:p>
        </p:txBody>
      </p:sp>
      <p:sp>
        <p:nvSpPr>
          <p:cNvPr id="11" name="Title 6"/>
          <p:cNvSpPr txBox="1"/>
          <p:nvPr>
            <p:custDataLst>
              <p:tags r:id="rId4"/>
            </p:custDataLst>
          </p:nvPr>
        </p:nvSpPr>
        <p:spPr>
          <a:xfrm>
            <a:off x="1510030" y="3268721"/>
            <a:ext cx="9610090" cy="2590800"/>
          </a:xfrm>
          <a:prstGeom prst="rect">
            <a:avLst/>
          </a:prstGeom>
          <a:gradFill>
            <a:gsLst>
              <a:gs pos="0">
                <a:schemeClr val="bg1">
                  <a:alpha val="42000"/>
                </a:schemeClr>
              </a:gs>
              <a:gs pos="50000">
                <a:schemeClr val="bg1">
                  <a:alpha val="34000"/>
                </a:schemeClr>
              </a:gs>
              <a:gs pos="74000">
                <a:schemeClr val="bg1">
                  <a:alpha val="100000"/>
                </a:schemeClr>
              </a:gs>
            </a:gsLst>
            <a:lin ang="5400000" scaled="0"/>
          </a:gradFill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2024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年</a:t>
            </a:r>
            <a:r>
              <a:rPr lang="en-US" altLang="zh-CN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9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月</a:t>
            </a:r>
            <a:r>
              <a:rPr lang="en-US" altLang="zh-CN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15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日，我校商贸管理学院一学生在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微博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收到私信是否有兴趣做兼职，对方声称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工作不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需要自己垫付钱。诈骗分子诱导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其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点击链接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下载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不知名软件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（界面类似淘宝）。首次任务无需垫付钱并且会返利几十元。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第三次任务及以后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需垫付钱且金额逐次递增，任务完成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退还本金并返利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十几元。十几次任务后需垫付金额过高，该生表示没钱，软件内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客服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将金额减少一千元后该生继续垫付，但一直提示任务失败，学生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发现被骗，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损失</a:t>
            </a:r>
            <a:r>
              <a:rPr lang="en-US" altLang="zh-CN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4000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元。</a:t>
            </a:r>
            <a:endParaRPr lang="en-US" altLang="zh-CN" sz="2000" b="1" spc="140" dirty="0">
              <a:ln w="3175">
                <a:noFill/>
                <a:prstDash val="dash"/>
              </a:ln>
              <a:solidFill>
                <a:srgbClr val="2D5D8F"/>
              </a:solidFill>
              <a:uFillTx/>
              <a:latin typeface="+mj-ea"/>
              <a:ea typeface="+mj-ea"/>
              <a:cs typeface="+mj-ea"/>
              <a:sym typeface="方正兰亭黑简体" panose="02000000000000000000" charset="-122"/>
            </a:endParaRPr>
          </a:p>
        </p:txBody>
      </p:sp>
      <p:sp>
        <p:nvSpPr>
          <p:cNvPr id="19" name="圆角矩形标注 18"/>
          <p:cNvSpPr/>
          <p:nvPr/>
        </p:nvSpPr>
        <p:spPr>
          <a:xfrm>
            <a:off x="3227070" y="2474595"/>
            <a:ext cx="2972435" cy="573405"/>
          </a:xfrm>
          <a:prstGeom prst="wedgeRoundRectCallout">
            <a:avLst>
              <a:gd name="adj1" fmla="val 38933"/>
              <a:gd name="adj2" fmla="val 99304"/>
              <a:gd name="adj3" fmla="val 16667"/>
            </a:avLst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7624445" y="2370897"/>
            <a:ext cx="2972435" cy="57404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/>
            <a:r>
              <a:rPr lang="zh-CN" altLang="en-US" sz="3200" b="1" dirty="0" smtClean="0">
                <a:solidFill>
                  <a:srgbClr val="FF0000"/>
                </a:solidFill>
                <a:latin typeface="+mj-ea"/>
                <a:ea typeface="+mj-ea"/>
                <a:cs typeface="华康古籍木兰W3" panose="02020309000000000000" charset="-122"/>
              </a:rPr>
              <a:t>诱导下载软件</a:t>
            </a:r>
            <a:endParaRPr lang="zh-CN" altLang="en-US" sz="3200" b="1" dirty="0">
              <a:solidFill>
                <a:srgbClr val="FF0000"/>
              </a:solidFill>
              <a:latin typeface="+mj-ea"/>
              <a:ea typeface="+mj-ea"/>
              <a:cs typeface="华康古籍木兰W3" panose="02020309000000000000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6"/>
            </p:custDataLst>
          </p:nvPr>
        </p:nvSpPr>
        <p:spPr>
          <a:xfrm>
            <a:off x="460851" y="3608388"/>
            <a:ext cx="563880" cy="206210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vert="horz"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+mj-ea"/>
                <a:ea typeface="+mj-ea"/>
                <a:cs typeface="华康古籍木兰W3" panose="02020309000000000000" charset="-122"/>
              </a:rPr>
              <a:t>小</a:t>
            </a:r>
            <a:endParaRPr lang="en-US" altLang="zh-CN" sz="3200" b="1" dirty="0" smtClean="0">
              <a:solidFill>
                <a:srgbClr val="FF0000"/>
              </a:solidFill>
              <a:latin typeface="+mj-ea"/>
              <a:ea typeface="+mj-ea"/>
              <a:cs typeface="华康古籍木兰W3" panose="02020309000000000000" charset="-122"/>
            </a:endParaRPr>
          </a:p>
          <a:p>
            <a:r>
              <a:rPr lang="zh-CN" altLang="en-US" sz="3200" b="1" dirty="0" smtClean="0">
                <a:solidFill>
                  <a:srgbClr val="FF0000"/>
                </a:solidFill>
                <a:latin typeface="+mj-ea"/>
                <a:ea typeface="+mj-ea"/>
                <a:cs typeface="华康古籍木兰W3" panose="02020309000000000000" charset="-122"/>
              </a:rPr>
              <a:t>额</a:t>
            </a:r>
            <a:endParaRPr lang="en-US" altLang="zh-CN" sz="3200" b="1" dirty="0" smtClean="0">
              <a:solidFill>
                <a:srgbClr val="FF0000"/>
              </a:solidFill>
              <a:latin typeface="+mj-ea"/>
              <a:ea typeface="+mj-ea"/>
              <a:cs typeface="华康古籍木兰W3" panose="02020309000000000000" charset="-122"/>
            </a:endParaRPr>
          </a:p>
          <a:p>
            <a:r>
              <a:rPr lang="zh-CN" altLang="en-US" sz="3200" b="1" dirty="0" smtClean="0">
                <a:solidFill>
                  <a:srgbClr val="FF0000"/>
                </a:solidFill>
                <a:latin typeface="+mj-ea"/>
                <a:ea typeface="+mj-ea"/>
                <a:cs typeface="华康古籍木兰W3" panose="02020309000000000000" charset="-122"/>
              </a:rPr>
              <a:t>返</a:t>
            </a:r>
            <a:endParaRPr lang="en-US" altLang="zh-CN" sz="3200" b="1" dirty="0" smtClean="0">
              <a:solidFill>
                <a:srgbClr val="FF0000"/>
              </a:solidFill>
              <a:latin typeface="+mj-ea"/>
              <a:ea typeface="+mj-ea"/>
              <a:cs typeface="华康古籍木兰W3" panose="02020309000000000000" charset="-122"/>
            </a:endParaRPr>
          </a:p>
          <a:p>
            <a:r>
              <a:rPr lang="zh-CN" altLang="en-US" sz="3200" b="1" dirty="0" smtClean="0">
                <a:solidFill>
                  <a:srgbClr val="FF0000"/>
                </a:solidFill>
                <a:latin typeface="+mj-ea"/>
                <a:ea typeface="+mj-ea"/>
                <a:cs typeface="华康古籍木兰W3" panose="02020309000000000000" charset="-122"/>
              </a:rPr>
              <a:t>利</a:t>
            </a:r>
            <a:endParaRPr lang="zh-CN" altLang="en-US" sz="3200" b="1" dirty="0">
              <a:solidFill>
                <a:srgbClr val="FF0000"/>
              </a:solidFill>
              <a:latin typeface="+mj-ea"/>
              <a:ea typeface="+mj-ea"/>
              <a:cs typeface="华康古籍木兰W3" panose="02020309000000000000" charset="-122"/>
            </a:endParaRPr>
          </a:p>
        </p:txBody>
      </p:sp>
      <p:sp>
        <p:nvSpPr>
          <p:cNvPr id="22" name="矩形标注 21"/>
          <p:cNvSpPr/>
          <p:nvPr/>
        </p:nvSpPr>
        <p:spPr>
          <a:xfrm rot="16200000">
            <a:off x="-310168" y="4341783"/>
            <a:ext cx="2146875" cy="680085"/>
          </a:xfrm>
          <a:prstGeom prst="wedgeRectCallout">
            <a:avLst>
              <a:gd name="adj1" fmla="val -2139"/>
              <a:gd name="adj2" fmla="val 110457"/>
            </a:avLst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23" name="文本框 22"/>
          <p:cNvSpPr txBox="1"/>
          <p:nvPr>
            <p:custDataLst>
              <p:tags r:id="rId7"/>
            </p:custDataLst>
          </p:nvPr>
        </p:nvSpPr>
        <p:spPr>
          <a:xfrm>
            <a:off x="4015739" y="5971476"/>
            <a:ext cx="3265805" cy="583565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3200" b="1" dirty="0" smtClean="0">
                <a:solidFill>
                  <a:srgbClr val="FF0000"/>
                </a:solidFill>
                <a:latin typeface="+mj-ea"/>
                <a:ea typeface="+mj-ea"/>
                <a:cs typeface="华康古籍木兰W3" panose="02020309000000000000" charset="-122"/>
              </a:rPr>
              <a:t>卷款后消失 </a:t>
            </a:r>
            <a:endParaRPr lang="zh-CN" altLang="en-US" sz="3200" b="1" dirty="0">
              <a:solidFill>
                <a:srgbClr val="FF0000"/>
              </a:solidFill>
              <a:latin typeface="+mj-ea"/>
              <a:ea typeface="+mj-ea"/>
              <a:cs typeface="华康古籍木兰W3" panose="02020309000000000000" charset="-122"/>
            </a:endParaRPr>
          </a:p>
        </p:txBody>
      </p:sp>
      <p:sp>
        <p:nvSpPr>
          <p:cNvPr id="24" name="矩形标注 23"/>
          <p:cNvSpPr/>
          <p:nvPr/>
        </p:nvSpPr>
        <p:spPr>
          <a:xfrm rot="10800000">
            <a:off x="4015740" y="5941014"/>
            <a:ext cx="3265805" cy="583565"/>
          </a:xfrm>
          <a:prstGeom prst="wedgeRectCallout">
            <a:avLst>
              <a:gd name="adj1" fmla="val -4520"/>
              <a:gd name="adj2" fmla="val 125843"/>
            </a:avLst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7624445" y="2370897"/>
            <a:ext cx="2972435" cy="591185"/>
          </a:xfrm>
          <a:prstGeom prst="wedgeRoundRectCallout">
            <a:avLst>
              <a:gd name="adj1" fmla="val -41647"/>
              <a:gd name="adj2" fmla="val 104782"/>
              <a:gd name="adj3" fmla="val 16667"/>
            </a:avLst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3195638" y="2295207"/>
            <a:ext cx="2973070" cy="73025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FF0000"/>
                </a:solidFill>
                <a:latin typeface="+mj-ea"/>
                <a:ea typeface="+mj-ea"/>
                <a:cs typeface="华康古籍木兰W3" panose="02020309000000000000" charset="-122"/>
                <a:sym typeface="+mn-ea"/>
              </a:rPr>
              <a:t>兴趣点诱导</a:t>
            </a:r>
            <a:endParaRPr lang="zh-CN" altLang="en-US" sz="3200" b="1" dirty="0">
              <a:solidFill>
                <a:srgbClr val="FF0000"/>
              </a:solidFill>
              <a:latin typeface="+mj-ea"/>
              <a:ea typeface="+mj-ea"/>
              <a:cs typeface="华康古籍木兰W3" panose="02020309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4" t="15594" r="11630" b="11630"/>
          <a:stretch>
            <a:fillRect/>
          </a:stretch>
        </p:blipFill>
        <p:spPr>
          <a:xfrm>
            <a:off x="678718" y="177137"/>
            <a:ext cx="2356778" cy="2356778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8" grpId="0"/>
      <p:bldP spid="18" grpId="1"/>
      <p:bldP spid="20" grpId="0" bldLvl="0" animBg="1"/>
      <p:bldP spid="20" grpId="1" animBg="1"/>
      <p:bldP spid="22" grpId="0" animBg="1"/>
      <p:bldP spid="22" grpId="1" animBg="1"/>
      <p:bldP spid="23" grpId="0" bldLvl="0" animBg="1"/>
      <p:bldP spid="23" grpId="1" animBg="1"/>
      <p:bldP spid="24" grpId="0" animBg="1"/>
      <p:bldP spid="24" grpId="1" animBg="1"/>
      <p:bldP spid="9" grpId="0" bldLvl="0" animBg="1"/>
      <p:bldP spid="9" grpId="1" animBg="1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575621" y="107389"/>
            <a:ext cx="2546430" cy="2496274"/>
          </a:xfrm>
          <a:prstGeom prst="rect">
            <a:avLst/>
          </a:prstGeom>
          <a:solidFill>
            <a:schemeClr val="lt1"/>
          </a:solidFill>
          <a:ln w="31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>
              <a:solidFill>
                <a:schemeClr val="lt1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>
            <a:off x="3505200" y="1857393"/>
            <a:ext cx="792486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505200" y="791439"/>
            <a:ext cx="7924864" cy="9144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6000" b="1" spc="220" dirty="0" smtClean="0">
                <a:solidFill>
                  <a:schemeClr val="accent1"/>
                </a:solidFill>
                <a:uFillTx/>
                <a:latin typeface="+mj-ea"/>
                <a:ea typeface="+mj-ea"/>
              </a:rPr>
              <a:t>案例分析（二）</a:t>
            </a:r>
            <a:endParaRPr lang="zh-CN" altLang="en-US" sz="6000" b="1" spc="220" dirty="0">
              <a:solidFill>
                <a:schemeClr val="accent1"/>
              </a:solidFill>
              <a:uFillTx/>
              <a:latin typeface="+mj-ea"/>
              <a:ea typeface="+mj-ea"/>
            </a:endParaRPr>
          </a:p>
        </p:txBody>
      </p:sp>
      <p:sp>
        <p:nvSpPr>
          <p:cNvPr id="11" name="Title 6"/>
          <p:cNvSpPr txBox="1"/>
          <p:nvPr>
            <p:custDataLst>
              <p:tags r:id="rId4"/>
            </p:custDataLst>
          </p:nvPr>
        </p:nvSpPr>
        <p:spPr>
          <a:xfrm>
            <a:off x="678718" y="2603662"/>
            <a:ext cx="11101802" cy="3903818"/>
          </a:xfrm>
          <a:prstGeom prst="rect">
            <a:avLst/>
          </a:prstGeom>
          <a:gradFill>
            <a:gsLst>
              <a:gs pos="0">
                <a:schemeClr val="bg1">
                  <a:alpha val="42000"/>
                </a:schemeClr>
              </a:gs>
              <a:gs pos="50000">
                <a:schemeClr val="bg1">
                  <a:alpha val="34000"/>
                </a:schemeClr>
              </a:gs>
              <a:gs pos="74000">
                <a:schemeClr val="bg1">
                  <a:alpha val="100000"/>
                </a:schemeClr>
              </a:gs>
            </a:gsLst>
            <a:lin ang="5400000" scaled="0"/>
          </a:gradFill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（</a:t>
            </a:r>
            <a:r>
              <a:rPr lang="en-US" altLang="zh-CN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1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）犯罪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分子：利用在校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大学生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+mj-ea"/>
                <a:ea typeface="+mj-ea"/>
                <a:cs typeface="+mj-ea"/>
                <a:sym typeface="方正兰亭黑简体" panose="02000000000000000000" charset="-122"/>
              </a:rPr>
              <a:t>找兼职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的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特点，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通过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微博私信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询问是否有兴趣做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兼职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，并表示工作不需要自己垫付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钱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骗取信任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；骗取信任后诱导受害人下载软件；通过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前期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新手兼职任务无需垫付并小额返利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+mj-ea"/>
                <a:ea typeface="+mj-ea"/>
                <a:cs typeface="+mj-ea"/>
                <a:sym typeface="方正兰亭黑简体" panose="02000000000000000000" charset="-122"/>
              </a:rPr>
              <a:t>骗取信任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gradFill>
                  <a:gsLst>
                    <a:gs pos="50000">
                      <a:srgbClr val="5A80A7"/>
                    </a:gs>
                    <a:gs pos="0">
                      <a:srgbClr val="91AAC4"/>
                    </a:gs>
                    <a:gs pos="100000">
                      <a:srgbClr val="235589"/>
                    </a:gs>
                  </a:gsLst>
                  <a:lin scaled="1"/>
                </a:gradFill>
                <a:uFillTx/>
                <a:latin typeface="+mj-ea"/>
                <a:ea typeface="+mj-ea"/>
                <a:cs typeface="+mj-ea"/>
                <a:sym typeface="方正兰亭黑简体" panose="02000000000000000000" charset="-122"/>
              </a:rPr>
              <a:t>，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后期任务需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垫付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资金，任务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完成退还本金并返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利，不断诱导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受害人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加大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投入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；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设置任务阻碍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，达到诈骗目的。</a:t>
            </a:r>
            <a:endParaRPr lang="en-US" altLang="zh-CN" sz="2000" b="1" spc="140" dirty="0">
              <a:ln w="3175">
                <a:noFill/>
                <a:prstDash val="dash"/>
              </a:ln>
              <a:solidFill>
                <a:srgbClr val="2D5D8F"/>
              </a:solidFill>
              <a:latin typeface="+mj-ea"/>
              <a:ea typeface="+mj-ea"/>
              <a:cs typeface="+mj-ea"/>
              <a:sym typeface="方正兰亭黑简体" panose="02000000000000000000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（</a:t>
            </a:r>
            <a:r>
              <a:rPr lang="en-US" altLang="zh-CN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2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）受骗学生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：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盲目轻信他人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，通过微博点击链接下载不知名兼职软件；收到小额返利后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放松警惕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。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cs typeface="+mj-ea"/>
                <a:sym typeface="方正兰亭黑简体" panose="02000000000000000000" charset="-122"/>
              </a:rPr>
              <a:t>抱有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latin typeface="+mj-ea"/>
                <a:cs typeface="+mj-ea"/>
                <a:sym typeface="方正兰亭黑简体" panose="02000000000000000000" charset="-122"/>
              </a:rPr>
              <a:t>侥幸和贪利心理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，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cs typeface="+mj-ea"/>
                <a:sym typeface="方正兰亭黑简体" panose="02000000000000000000" charset="-122"/>
              </a:rPr>
              <a:t>前期新手兼职任务，无需垫付并小额返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cs typeface="+mj-ea"/>
                <a:sym typeface="方正兰亭黑简体" panose="02000000000000000000" charset="-122"/>
              </a:rPr>
              <a:t>利，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后期任务需要垫付资金也继续投入，觉得自己之前都能成功，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万一这单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也成功返利了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呢</a:t>
            </a:r>
            <a:r>
              <a:rPr lang="zh-CN" altLang="en-US" sz="2000" b="1" spc="140" dirty="0">
                <a:ln w="3175">
                  <a:noFill/>
                  <a:prstDash val="dash"/>
                </a:ln>
                <a:gradFill>
                  <a:gsLst>
                    <a:gs pos="50000">
                      <a:srgbClr val="5A80A7"/>
                    </a:gs>
                    <a:gs pos="0">
                      <a:srgbClr val="91AAC4"/>
                    </a:gs>
                    <a:gs pos="100000">
                      <a:srgbClr val="235589"/>
                    </a:gs>
                  </a:gsLst>
                  <a:lin scaled="1"/>
                </a:gra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。</a:t>
            </a:r>
            <a:endParaRPr lang="en-US" altLang="zh-CN" sz="2000" b="1" spc="140" dirty="0">
              <a:ln w="3175">
                <a:noFill/>
                <a:prstDash val="dash"/>
              </a:ln>
              <a:gradFill>
                <a:gsLst>
                  <a:gs pos="50000">
                    <a:srgbClr val="5A80A7"/>
                  </a:gs>
                  <a:gs pos="0">
                    <a:srgbClr val="91AAC4"/>
                  </a:gs>
                  <a:gs pos="100000">
                    <a:srgbClr val="235589"/>
                  </a:gs>
                </a:gsLst>
                <a:lin scaled="1"/>
              </a:gradFill>
              <a:uFillTx/>
              <a:latin typeface="+mj-ea"/>
              <a:ea typeface="+mj-ea"/>
              <a:cs typeface="+mj-ea"/>
              <a:sym typeface="方正兰亭黑简体" panose="020000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4" t="15594" r="11630" b="11630"/>
          <a:stretch>
            <a:fillRect/>
          </a:stretch>
        </p:blipFill>
        <p:spPr>
          <a:xfrm>
            <a:off x="678718" y="177137"/>
            <a:ext cx="2356778" cy="2356778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http://photo-static-api.fotomore.com/creative/vcg/400/new/VCG211332283612.jpg?uid=386&amp;timestamp=1735839286&amp;sign=b667c1f7c26bdb5a469e94eb17be7ece" descr="templates\picture_hover\&amp;pky220_sjzg_VCG211332283612&amp;"/>
          <p:cNvPicPr>
            <a:picLocks noChangeAspect="1"/>
          </p:cNvPicPr>
          <p:nvPr/>
        </p:nvPicPr>
        <p:blipFill>
          <a:blip r:embed="rId1">
            <a:alphaModFix amt="40000"/>
          </a:blip>
          <a:stretch>
            <a:fillRect/>
          </a:stretch>
        </p:blipFill>
        <p:spPr>
          <a:xfrm>
            <a:off x="0" y="-14605"/>
            <a:ext cx="12192000" cy="6858635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108305" y="-140637"/>
            <a:ext cx="11975390" cy="480131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一</a:t>
            </a:r>
            <a:r>
              <a:rPr lang="zh-CN" altLang="en-US" sz="360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、刷单返</a:t>
            </a:r>
            <a:r>
              <a:rPr lang="zh-CN" altLang="en-US" sz="3600" dirty="0" smtClean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利类</a:t>
            </a:r>
            <a:r>
              <a:rPr lang="zh-CN" altLang="en-US" sz="36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诈骗手法</a:t>
            </a:r>
            <a:endParaRPr lang="en-US" altLang="zh-CN" sz="36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+mj-ea"/>
              <a:ea typeface="+mj-ea"/>
              <a:cs typeface="+mj-e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前期引流：通过网页、短信、社交软件、短视频平台等渠道发布</a:t>
            </a:r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兼职</a:t>
            </a:r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广告，或以色情内容和免费礼物为诱饵，招募</a:t>
            </a:r>
            <a:r>
              <a:rPr lang="zh-CN" altLang="en-US" sz="28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“刷单客、点</a:t>
            </a:r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赞</a:t>
            </a:r>
            <a:r>
              <a:rPr lang="zh-CN" altLang="en-US" sz="28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员、推广员”，进入聊天群</a:t>
            </a:r>
            <a:endParaRPr lang="en-US" altLang="zh-CN" sz="2800" dirty="0" smtClean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小额返利：</a:t>
            </a:r>
            <a:r>
              <a:rPr lang="zh-CN" altLang="en-US" sz="28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领取新手任务完成后迅速返还小额佣金，</a:t>
            </a:r>
            <a:r>
              <a:rPr lang="zh-CN" altLang="en-US" sz="2800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骗取信任</a:t>
            </a:r>
            <a:endParaRPr lang="en-US" altLang="zh-CN" sz="2800" dirty="0" smtClean="0">
              <a:solidFill>
                <a:srgbClr val="FF0000"/>
              </a:solidFill>
              <a:latin typeface="+mj-ea"/>
              <a:ea typeface="+mj-ea"/>
              <a:cs typeface="+mj-ea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诱导下载刷单</a:t>
            </a:r>
            <a:r>
              <a:rPr lang="en-US" altLang="zh-CN" sz="28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APP</a:t>
            </a:r>
            <a:r>
              <a:rPr lang="zh-CN" altLang="en-US" sz="28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：</a:t>
            </a:r>
            <a:r>
              <a:rPr lang="zh-CN" altLang="en-US" sz="2800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诱导加大投入</a:t>
            </a:r>
            <a:endParaRPr lang="en-US" altLang="zh-CN" sz="2800" dirty="0">
              <a:solidFill>
                <a:srgbClr val="FF0000"/>
              </a:solidFill>
              <a:latin typeface="+mj-ea"/>
              <a:ea typeface="+mj-ea"/>
              <a:cs typeface="+mj-ea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完成诈骗：</a:t>
            </a:r>
            <a:r>
              <a:rPr lang="zh-CN" altLang="en-US" sz="2800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设置提现障碍</a:t>
            </a:r>
            <a:r>
              <a:rPr lang="zh-CN" altLang="en-US" sz="28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，诱导加大投入，骗取更多资金</a:t>
            </a:r>
            <a:endParaRPr lang="en-US" altLang="zh-CN" sz="2800" dirty="0" smtClean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16610" y="4534644"/>
            <a:ext cx="1197539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 smtClean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二、刷单返利类防范要点</a:t>
            </a:r>
            <a:endParaRPr lang="zh-CN" altLang="en-US" sz="3600" dirty="0" smtClean="0"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+mj-ea"/>
              <a:ea typeface="+mj-ea"/>
              <a:cs typeface="+mj-e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牢记</a:t>
            </a:r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“天上不会掉馅饼</a:t>
            </a:r>
            <a:r>
              <a:rPr lang="zh-CN" altLang="en-US" sz="28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”</a:t>
            </a:r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，</a:t>
            </a:r>
            <a:r>
              <a:rPr lang="zh-CN" altLang="en-US" sz="28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不</a:t>
            </a:r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轻信短时高额回报，不轻易垫付</a:t>
            </a:r>
            <a:r>
              <a:rPr lang="zh-CN" altLang="en-US" sz="28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资金</a:t>
            </a:r>
            <a:endParaRPr lang="en-US" altLang="zh-CN" sz="2800" dirty="0" smtClean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 smtClean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线上兼职需谨慎，不要</a:t>
            </a:r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随便下载对方提供的非官方渠道</a:t>
            </a:r>
            <a:r>
              <a:rPr lang="en-US" altLang="zh-CN" sz="2800" dirty="0">
                <a:solidFill>
                  <a:schemeClr val="accent1"/>
                </a:solidFill>
                <a:latin typeface="+mj-ea"/>
                <a:ea typeface="+mj-ea"/>
                <a:cs typeface="+mj-ea"/>
              </a:rPr>
              <a:t>App</a:t>
            </a:r>
            <a:endParaRPr lang="zh-CN" altLang="en-US" sz="2800" dirty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</p:txBody>
      </p:sp>
    </p:spTree>
    <p:custDataLst>
      <p:tags r:id="rId3"/>
    </p:custData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81174" y="1126671"/>
            <a:ext cx="8270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  <a:cs typeface="+mj-ea"/>
              </a:rPr>
              <a:t>第二</a:t>
            </a:r>
            <a:r>
              <a:rPr lang="zh-CN" altLang="en-US" sz="6600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cs typeface="+mj-ea"/>
              </a:rPr>
              <a:t>篇 </a:t>
            </a:r>
            <a:r>
              <a:rPr lang="zh-CN" altLang="en-US" sz="6600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  <a:cs typeface="+mj-ea"/>
              </a:rPr>
              <a:t>虚假</a:t>
            </a:r>
            <a:r>
              <a:rPr lang="zh-CN" altLang="en-US" sz="7200" b="1" dirty="0" smtClean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购物</a:t>
            </a:r>
            <a:r>
              <a:rPr lang="zh-CN" altLang="en-US" sz="6600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  <a:cs typeface="+mj-ea"/>
              </a:rPr>
              <a:t>服务</a:t>
            </a:r>
            <a:endParaRPr lang="zh-CN" altLang="en-US" sz="6600" b="1" dirty="0">
              <a:solidFill>
                <a:schemeClr val="accent6">
                  <a:lumMod val="75000"/>
                </a:schemeClr>
              </a:solidFill>
              <a:latin typeface="+mj-ea"/>
              <a:ea typeface="+mj-ea"/>
              <a:cs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t="6477"/>
          <a:stretch>
            <a:fillRect/>
          </a:stretch>
        </p:blipFill>
        <p:spPr>
          <a:xfrm>
            <a:off x="4221249" y="2327000"/>
            <a:ext cx="3390728" cy="2131789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575621" y="107389"/>
            <a:ext cx="2546430" cy="2496274"/>
          </a:xfrm>
          <a:prstGeom prst="rect">
            <a:avLst/>
          </a:prstGeom>
          <a:solidFill>
            <a:schemeClr val="lt1"/>
          </a:solidFill>
          <a:ln w="31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>
              <a:solidFill>
                <a:schemeClr val="lt1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>
            <a:off x="3505200" y="1857393"/>
            <a:ext cx="792486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505200" y="791439"/>
            <a:ext cx="7924864" cy="9144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Autofit/>
          </a:bodyPr>
          <a:lstStyle/>
          <a:p>
            <a:pPr>
              <a:buSzPct val="100000"/>
            </a:pPr>
            <a:r>
              <a:rPr lang="zh-CN" altLang="en-US" sz="6000" b="1" spc="220" dirty="0">
                <a:solidFill>
                  <a:schemeClr val="accent1"/>
                </a:solidFill>
                <a:latin typeface="+mj-ea"/>
              </a:rPr>
              <a:t>警示案例</a:t>
            </a:r>
            <a:r>
              <a:rPr lang="zh-CN" altLang="en-US" sz="6000" b="1" spc="220" dirty="0" smtClean="0">
                <a:solidFill>
                  <a:schemeClr val="accent1"/>
                </a:solidFill>
                <a:uFillTx/>
                <a:latin typeface="+mj-ea"/>
                <a:ea typeface="+mj-ea"/>
              </a:rPr>
              <a:t>（一）</a:t>
            </a:r>
            <a:endParaRPr lang="zh-CN" altLang="en-US" sz="6000" b="1" spc="220" dirty="0">
              <a:solidFill>
                <a:schemeClr val="accent1"/>
              </a:solidFill>
              <a:uFillTx/>
              <a:latin typeface="+mj-ea"/>
              <a:ea typeface="+mj-ea"/>
            </a:endParaRPr>
          </a:p>
        </p:txBody>
      </p:sp>
      <p:sp>
        <p:nvSpPr>
          <p:cNvPr id="11" name="Title 6"/>
          <p:cNvSpPr txBox="1"/>
          <p:nvPr>
            <p:custDataLst>
              <p:tags r:id="rId4"/>
            </p:custDataLst>
          </p:nvPr>
        </p:nvSpPr>
        <p:spPr>
          <a:xfrm>
            <a:off x="1549613" y="3089321"/>
            <a:ext cx="9805670" cy="2590800"/>
          </a:xfrm>
          <a:prstGeom prst="rect">
            <a:avLst/>
          </a:prstGeom>
          <a:gradFill>
            <a:gsLst>
              <a:gs pos="0">
                <a:schemeClr val="bg1">
                  <a:alpha val="42000"/>
                </a:schemeClr>
              </a:gs>
              <a:gs pos="50000">
                <a:schemeClr val="bg1">
                  <a:alpha val="34000"/>
                </a:schemeClr>
              </a:gs>
              <a:gs pos="74000">
                <a:schemeClr val="bg1">
                  <a:alpha val="100000"/>
                </a:schemeClr>
              </a:gs>
            </a:gsLst>
            <a:lin ang="5400000" scaled="0"/>
          </a:gradFill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uFillTx/>
                <a:latin typeface="+mj-ea"/>
                <a:ea typeface="+mj-ea"/>
                <a:cs typeface="+mj-ea"/>
                <a:sym typeface="方正兰亭黑简体" panose="02000000000000000000" charset="-122"/>
              </a:rPr>
              <a:t>2024年12月，我校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uFillTx/>
                <a:latin typeface="+mj-ea"/>
                <a:ea typeface="+mj-ea"/>
                <a:cs typeface="+mj-ea"/>
                <a:sym typeface="方正兰亭黑简体" panose="02000000000000000000" charset="-122"/>
              </a:rPr>
              <a:t>轨道交通学院</a:t>
            </a:r>
            <a:r>
              <a:rPr lang="en-US" altLang="zh-CN" sz="2000" b="1" spc="140" dirty="0" err="1" smtClean="0">
                <a:ln w="3175">
                  <a:noFill/>
                  <a:prstDash val="dash"/>
                </a:ln>
                <a:solidFill>
                  <a:srgbClr val="2D5D8F"/>
                </a:solidFill>
                <a:uFillTx/>
                <a:latin typeface="+mj-ea"/>
                <a:ea typeface="+mj-ea"/>
                <a:cs typeface="+mj-ea"/>
                <a:sym typeface="方正兰亭黑简体" panose="02000000000000000000" charset="-122"/>
              </a:rPr>
              <a:t>一学生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在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抖音评论区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发布自己想买</a:t>
            </a:r>
            <a:r>
              <a:rPr lang="en-US" altLang="zh-CN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CCD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。卖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家联系该生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加微信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。该生在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5B9BD5"/>
                </a:solidFill>
                <a:latin typeface="微软雅黑" panose="020B0503020204020204" charset="-122"/>
                <a:cs typeface="+mj-ea"/>
                <a:sym typeface="方正兰亭黑简体" panose="02000000000000000000" charset="-122"/>
              </a:rPr>
              <a:t>转转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5B9BD5"/>
                </a:solidFill>
                <a:latin typeface="微软雅黑" panose="020B0503020204020204" charset="-122"/>
                <a:cs typeface="+mj-ea"/>
                <a:sym typeface="方正兰亭黑简体" panose="02000000000000000000" charset="-122"/>
              </a:rPr>
              <a:t>二手平台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付款后，卖家发送转账失败截图，并要求该生添加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“转转客服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” 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。客服要求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该生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购买</a:t>
            </a:r>
            <a:r>
              <a:rPr lang="en-US" altLang="zh-CN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300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元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的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购物卡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gradFill>
                  <a:gsLst>
                    <a:gs pos="50000">
                      <a:srgbClr val="5A80A7"/>
                    </a:gs>
                    <a:gs pos="0">
                      <a:srgbClr val="91AAC4"/>
                    </a:gs>
                    <a:gs pos="100000">
                      <a:srgbClr val="235589"/>
                    </a:gs>
                  </a:gsLst>
                  <a:lin scaled="1"/>
                </a:gra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。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该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生购买后，客服又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以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快递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费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为由，要求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该生再次购买价值</a:t>
            </a:r>
            <a:r>
              <a:rPr lang="en-US" altLang="zh-CN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170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元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的购物卡。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该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生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购买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后，客服又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以返还</a:t>
            </a:r>
            <a:r>
              <a:rPr lang="en-US" altLang="zh-CN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170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元为由，要求该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生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加</a:t>
            </a:r>
            <a:r>
              <a:rPr lang="en-US" altLang="zh-CN" sz="2400" b="1" spc="140" dirty="0" smtClean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QQ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。该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生加</a:t>
            </a:r>
            <a:r>
              <a:rPr lang="en-US" altLang="zh-CN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QQ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后，又要求该生购买购物卡、游戏装备等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物品。该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生表示没钱后，又通过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腾讯</a:t>
            </a:r>
            <a:r>
              <a:rPr lang="zh-CN" altLang="en-US" sz="2400" b="1" spc="140" dirty="0" smtClean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会议投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屏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指导该生利用</a:t>
            </a:r>
            <a:r>
              <a:rPr lang="zh-CN" altLang="en-US" sz="2400" b="1" spc="140" dirty="0">
                <a:ln w="3175">
                  <a:noFill/>
                  <a:prstDash val="dash"/>
                </a:ln>
                <a:solidFill>
                  <a:srgbClr val="5B9BD5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支付宝花呗、抖音月付、京东白条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等渠道购买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物品。</a:t>
            </a:r>
            <a:r>
              <a:rPr lang="zh-CN" altLang="en-US" sz="2000" b="1" spc="140" dirty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该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生意识到被骗，损失</a:t>
            </a:r>
            <a:r>
              <a:rPr lang="en-US" altLang="zh-CN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9000</a:t>
            </a:r>
            <a:r>
              <a:rPr lang="zh-CN" altLang="en-US" sz="2000" b="1" spc="140" dirty="0" smtClean="0">
                <a:ln w="3175">
                  <a:noFill/>
                  <a:prstDash val="dash"/>
                </a:ln>
                <a:solidFill>
                  <a:srgbClr val="2D5D8F"/>
                </a:solidFill>
                <a:latin typeface="+mj-ea"/>
                <a:ea typeface="+mj-ea"/>
                <a:cs typeface="+mj-ea"/>
                <a:sym typeface="方正兰亭黑简体" panose="02000000000000000000" charset="-122"/>
              </a:rPr>
              <a:t>元。</a:t>
            </a:r>
            <a:endParaRPr lang="en-US" altLang="zh-CN" sz="2000" b="1" spc="140" dirty="0">
              <a:ln w="3175">
                <a:noFill/>
                <a:prstDash val="dash"/>
              </a:ln>
              <a:solidFill>
                <a:srgbClr val="2D5D8F"/>
              </a:solidFill>
              <a:uFillTx/>
              <a:latin typeface="+mj-ea"/>
              <a:ea typeface="+mj-ea"/>
              <a:cs typeface="+mj-ea"/>
              <a:sym typeface="方正兰亭黑简体" panose="02000000000000000000" charset="-122"/>
            </a:endParaRPr>
          </a:p>
        </p:txBody>
      </p:sp>
      <p:sp>
        <p:nvSpPr>
          <p:cNvPr id="19" name="圆角矩形标注 18"/>
          <p:cNvSpPr/>
          <p:nvPr/>
        </p:nvSpPr>
        <p:spPr>
          <a:xfrm>
            <a:off x="3480013" y="1951722"/>
            <a:ext cx="3397037" cy="573405"/>
          </a:xfrm>
          <a:prstGeom prst="wedgeRoundRectCallout">
            <a:avLst>
              <a:gd name="adj1" fmla="val 38933"/>
              <a:gd name="adj2" fmla="val 99304"/>
              <a:gd name="adj3" fmla="val 16667"/>
            </a:avLst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7467632" y="1963152"/>
            <a:ext cx="2972435" cy="57404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/>
            <a:r>
              <a:rPr lang="zh-CN" altLang="en-US" sz="3200" b="1" dirty="0" smtClean="0">
                <a:solidFill>
                  <a:srgbClr val="FF0000"/>
                </a:solidFill>
                <a:latin typeface="+mj-ea"/>
                <a:ea typeface="+mj-ea"/>
                <a:cs typeface="华康古籍木兰W3" panose="02020309000000000000" charset="-122"/>
              </a:rPr>
              <a:t>低价售卖商品</a:t>
            </a:r>
            <a:endParaRPr lang="zh-CN" altLang="en-US" sz="3200" b="1" dirty="0">
              <a:solidFill>
                <a:srgbClr val="FF0000"/>
              </a:solidFill>
              <a:latin typeface="+mj-ea"/>
              <a:ea typeface="+mj-ea"/>
              <a:cs typeface="华康古籍木兰W3" panose="02020309000000000000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6"/>
            </p:custDataLst>
          </p:nvPr>
        </p:nvSpPr>
        <p:spPr>
          <a:xfrm>
            <a:off x="466484" y="3035392"/>
            <a:ext cx="563880" cy="3046988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vert="horz"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+mj-ea"/>
                <a:ea typeface="+mj-ea"/>
                <a:cs typeface="华康古籍木兰W3" panose="02020309000000000000" charset="-122"/>
              </a:rPr>
              <a:t>收款后不发货</a:t>
            </a:r>
            <a:endParaRPr lang="zh-CN" altLang="en-US" sz="3200" b="1" dirty="0">
              <a:solidFill>
                <a:srgbClr val="FF0000"/>
              </a:solidFill>
              <a:latin typeface="+mj-ea"/>
              <a:ea typeface="+mj-ea"/>
              <a:cs typeface="华康古籍木兰W3" panose="02020309000000000000" charset="-122"/>
            </a:endParaRPr>
          </a:p>
        </p:txBody>
      </p:sp>
      <p:sp>
        <p:nvSpPr>
          <p:cNvPr id="22" name="矩形标注 21"/>
          <p:cNvSpPr/>
          <p:nvPr/>
        </p:nvSpPr>
        <p:spPr>
          <a:xfrm rot="16200000">
            <a:off x="-800953" y="4254229"/>
            <a:ext cx="3117760" cy="680085"/>
          </a:xfrm>
          <a:prstGeom prst="wedgeRectCallout">
            <a:avLst>
              <a:gd name="adj1" fmla="val -2139"/>
              <a:gd name="adj2" fmla="val 110457"/>
            </a:avLst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23" name="文本框 22"/>
          <p:cNvSpPr txBox="1"/>
          <p:nvPr>
            <p:custDataLst>
              <p:tags r:id="rId7"/>
            </p:custDataLst>
          </p:nvPr>
        </p:nvSpPr>
        <p:spPr>
          <a:xfrm>
            <a:off x="4518324" y="5873391"/>
            <a:ext cx="3489960" cy="584775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vert="horz"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+mj-ea"/>
                <a:cs typeface="华康古籍木兰W3" panose="02020309000000000000" charset="-122"/>
              </a:rPr>
              <a:t>利用二手平台漏洞</a:t>
            </a:r>
            <a:endParaRPr lang="zh-CN" altLang="en-US" sz="3200" b="1" dirty="0">
              <a:solidFill>
                <a:srgbClr val="FF0000"/>
              </a:solidFill>
              <a:latin typeface="+mj-ea"/>
              <a:cs typeface="华康古籍木兰W3" panose="02020309000000000000" charset="-122"/>
            </a:endParaRPr>
          </a:p>
        </p:txBody>
      </p:sp>
      <p:sp>
        <p:nvSpPr>
          <p:cNvPr id="24" name="矩形标注 23"/>
          <p:cNvSpPr/>
          <p:nvPr/>
        </p:nvSpPr>
        <p:spPr>
          <a:xfrm rot="10800000">
            <a:off x="4518323" y="5873390"/>
            <a:ext cx="3489960" cy="583565"/>
          </a:xfrm>
          <a:prstGeom prst="wedgeRectCallout">
            <a:avLst>
              <a:gd name="adj1" fmla="val -4520"/>
              <a:gd name="adj2" fmla="val 125843"/>
            </a:avLst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7467632" y="1932672"/>
            <a:ext cx="2972435" cy="591185"/>
          </a:xfrm>
          <a:prstGeom prst="wedgeRoundRectCallout">
            <a:avLst>
              <a:gd name="adj1" fmla="val -41647"/>
              <a:gd name="adj2" fmla="val 104782"/>
              <a:gd name="adj3" fmla="val 16667"/>
            </a:avLst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3479764" y="1793345"/>
            <a:ext cx="3473486" cy="73025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FF0000"/>
                </a:solidFill>
                <a:latin typeface="+mj-ea"/>
                <a:ea typeface="+mj-ea"/>
                <a:cs typeface="华康古籍木兰W3" panose="02020309000000000000" charset="-122"/>
                <a:sym typeface="+mn-ea"/>
              </a:rPr>
              <a:t>诱导添加联系方式</a:t>
            </a:r>
            <a:endParaRPr lang="zh-CN" altLang="en-US" sz="3200" b="1" dirty="0">
              <a:solidFill>
                <a:srgbClr val="FF0000"/>
              </a:solidFill>
              <a:latin typeface="+mj-ea"/>
              <a:ea typeface="+mj-ea"/>
              <a:cs typeface="华康古籍木兰W3" panose="02020309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4" t="15594" r="11630" b="11630"/>
          <a:stretch>
            <a:fillRect/>
          </a:stretch>
        </p:blipFill>
        <p:spPr>
          <a:xfrm>
            <a:off x="678718" y="177137"/>
            <a:ext cx="2356778" cy="2356778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8" grpId="0"/>
      <p:bldP spid="18" grpId="1"/>
      <p:bldP spid="20" grpId="0" bldLvl="0" animBg="1"/>
      <p:bldP spid="20" grpId="1" animBg="1"/>
      <p:bldP spid="22" grpId="0" animBg="1"/>
      <p:bldP spid="22" grpId="1" animBg="1"/>
      <p:bldP spid="23" grpId="0" bldLvl="0" animBg="1"/>
      <p:bldP spid="23" grpId="1" animBg="1"/>
      <p:bldP spid="24" grpId="0" animBg="1"/>
      <p:bldP spid="24" grpId="1" animBg="1"/>
      <p:bldP spid="9" grpId="0" bldLvl="0" animBg="1"/>
      <p:bldP spid="9" grpId="1" animBg="1"/>
      <p:bldP spid="12" grpId="0"/>
      <p:bldP spid="12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ACKGROUND_TYPE" val="bottomTop"/>
</p:tagLst>
</file>

<file path=ppt/tags/tag101.xml><?xml version="1.0" encoding="utf-8"?>
<p:tagLst xmlns:p="http://schemas.openxmlformats.org/presentationml/2006/main">
  <p:tag name="KSO_WM_SLIDE_BACKGROUND_TYPE" val="bottomTop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4316_5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7"/>
  <p:tag name="KSO_WM_UNIT_DEC_AREA_ID" val="b801b63dea9b443fa146c1c7bd415011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ef1fcbf2412a40ce9c64b765ccfeb4c4"/>
  <p:tag name="KSO_WM_SLIDE_BACKGROUND_TYPE" val="navigation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3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5"/>
  <p:tag name="KSO_WM_UNIT_DEC_AREA_ID" val="946f65f06d9b4df0af3016aa032dd3cb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207f3789a5041d08408869fc1ea43a1"/>
  <p:tag name="KSO_WM_SLIDE_BACKGROUND_TYPE" val="navigation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4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6"/>
  <p:tag name="KSO_WM_UNIT_DEC_AREA_ID" val="7dd08e62252d43d384a8262caa8a7317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3f1daf46090427c8fd0eb34e6681525"/>
  <p:tag name="KSO_WM_SLIDE_BACKGROUND_TYPE" val="navigation"/>
</p:tagLst>
</file>

<file path=ppt/tags/tag105.xml><?xml version="1.0" encoding="utf-8"?>
<p:tagLst xmlns:p="http://schemas.openxmlformats.org/presentationml/2006/main">
  <p:tag name="KSO_WM_SLIDE_BACKGROUND_TYPE" val="navigation"/>
</p:tagLst>
</file>

<file path=ppt/tags/tag106.xml><?xml version="1.0" encoding="utf-8"?>
<p:tagLst xmlns:p="http://schemas.openxmlformats.org/presentationml/2006/main">
  <p:tag name="KSO_WM_SLIDE_BACKGROUND_TYPE" val="navigation"/>
</p:tagLst>
</file>

<file path=ppt/tags/tag107.xml><?xml version="1.0" encoding="utf-8"?>
<p:tagLst xmlns:p="http://schemas.openxmlformats.org/presentationml/2006/main">
  <p:tag name="KSO_WM_SLIDE_BACKGROUND_TYPE" val="navigation"/>
</p:tagLst>
</file>

<file path=ppt/tags/tag108.xml><?xml version="1.0" encoding="utf-8"?>
<p:tagLst xmlns:p="http://schemas.openxmlformats.org/presentationml/2006/main">
  <p:tag name="KSO_WM_SLIDE_BACKGROUND_TYPE" val="navigation"/>
</p:tagLst>
</file>

<file path=ppt/tags/tag109.xml><?xml version="1.0" encoding="utf-8"?>
<p:tagLst xmlns:p="http://schemas.openxmlformats.org/presentationml/2006/main">
  <p:tag name="KSO_WM_SLIDE_BACKGROUND_TYPE" val="navigation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BACKGROUND_TYPE" val="navigation"/>
</p:tagLst>
</file>

<file path=ppt/tags/tag111.xml><?xml version="1.0" encoding="utf-8"?>
<p:tagLst xmlns:p="http://schemas.openxmlformats.org/presentationml/2006/main">
  <p:tag name="KSO_WM_SLIDE_BACKGROUND_TYPE" val="navigation"/>
</p:tagLst>
</file>

<file path=ppt/tags/tag112.xml><?xml version="1.0" encoding="utf-8"?>
<p:tagLst xmlns:p="http://schemas.openxmlformats.org/presentationml/2006/main">
  <p:tag name="KSO_WM_SLIDE_BACKGROUND_TYPE" val="navigation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4316_5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7"/>
  <p:tag name="KSO_WM_UNIT_DEC_AREA_ID" val="a94a8c0897bc443f9f6d18f33ffceef3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196f3505fc6148c48554fb92559b2880"/>
  <p:tag name="KSO_WM_SLIDE_BACKGROUND_TYPE" val="belt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3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5"/>
  <p:tag name="KSO_WM_UNIT_DEC_AREA_ID" val="b9dee769596e47a2a094a4188e7e6c9e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902214a0d2942598151f1d12205129f"/>
  <p:tag name="KSO_WM_SLIDE_BACKGROUND_TYPE" val="belt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4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6"/>
  <p:tag name="KSO_WM_UNIT_DEC_AREA_ID" val="39a4a4ad5403429f834d33d2bd61e13f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9427029cb014e0abb8342d33a80a882"/>
  <p:tag name="KSO_WM_SLIDE_BACKGROUND_TYPE" val="belt"/>
</p:tagLst>
</file>

<file path=ppt/tags/tag116.xml><?xml version="1.0" encoding="utf-8"?>
<p:tagLst xmlns:p="http://schemas.openxmlformats.org/presentationml/2006/main">
  <p:tag name="KSO_WM_SLIDE_BACKGROUND_TYPE" val="belt"/>
</p:tagLst>
</file>

<file path=ppt/tags/tag117.xml><?xml version="1.0" encoding="utf-8"?>
<p:tagLst xmlns:p="http://schemas.openxmlformats.org/presentationml/2006/main">
  <p:tag name="KSO_WM_SLIDE_BACKGROUND_TYPE" val="belt"/>
</p:tagLst>
</file>

<file path=ppt/tags/tag118.xml><?xml version="1.0" encoding="utf-8"?>
<p:tagLst xmlns:p="http://schemas.openxmlformats.org/presentationml/2006/main">
  <p:tag name="KSO_WM_SLIDE_BACKGROUND_TYPE" val="belt"/>
</p:tagLst>
</file>

<file path=ppt/tags/tag119.xml><?xml version="1.0" encoding="utf-8"?>
<p:tagLst xmlns:p="http://schemas.openxmlformats.org/presentationml/2006/main">
  <p:tag name="KSO_WM_SLIDE_BACKGROUND_TYPE" val="belt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BACKGROUND_TYPE" val="belt"/>
</p:tagLst>
</file>

<file path=ppt/tags/tag121.xml><?xml version="1.0" encoding="utf-8"?>
<p:tagLst xmlns:p="http://schemas.openxmlformats.org/presentationml/2006/main">
  <p:tag name="KSO_WM_TEMPLATE_CATEGORY" val="custom"/>
  <p:tag name="KSO_WM_TEMPLATE_INDEX" val="20204316"/>
</p:tagLst>
</file>

<file path=ppt/tags/tag122.xml><?xml version="1.0" encoding="utf-8"?>
<p:tagLst xmlns:p="http://schemas.openxmlformats.org/presentationml/2006/main">
  <p:tag name="KSO_WM_TEMPLATE_CATEGORY" val="custom"/>
  <p:tag name="KSO_WM_TEMPLATE_INDEX" val="20204316"/>
</p:tagLst>
</file>

<file path=ppt/tags/tag123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4316"/>
</p:tagLst>
</file>

<file path=ppt/tags/tag124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1828_1*i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BLOCK" val="0"/>
  <p:tag name="KSO_WM_UNIT_SM_LIMIT_TYPE" val="1"/>
  <p:tag name="KSO_WM_UNIT_DEC_AREA_ID" val="8ca6110995d742909efe949d07fab13b"/>
  <p:tag name="KSO_WM_UNIT_DECORATE_INFO" val="{&quot;ReferentInfo&quot;:{&quot;Id&quot;:&quot;slide&quot;,&quot;X&quot;:{&quot;Pos&quot;:0},&quot;Y&quot;:{&quot;Pos&quot;:0}},&quot;DecorateInfoX&quot;:{&quot;Pos&quot;:0,&quot;IsAbs&quot;:true},&quot;DecorateInfoY&quot;:{&quot;Pos&quot;:0,&quot;IsAbs&quot;:true},&quot;DecorateInfoW&quot;:{&quot;IsAbs&quot;:true},&quot;DecorateInfoH&quot;:{&quot;IsAbs&quot;:true},&quot;whChangeMode&quot;:0}"/>
  <p:tag name="KSO_WM_CHIP_GROUPID" val="5f0d14ec8050c250ba656b60"/>
  <p:tag name="KSO_WM_CHIP_XID" val="5f6328e30e9bcbd1695b1d57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99"/>
  <p:tag name="KSO_WM_TEMPLATE_ASSEMBLE_XID" val="60656f2d4054ed1e2fb804f9"/>
  <p:tag name="KSO_WM_TEMPLATE_ASSEMBLE_GROUPID" val="60656f2d4054ed1e2fb804f9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828_1*i*2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38962207507649138395fd1eb05be7e4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0},&quot;ReferentInfo&quot;:{&quot;Id&quot;:&quot;87c0a2796742412bbea5a88848d136a9&quot;,&quot;X&quot;:{&quot;Pos&quot;:1},&quot;Y&quot;:{&quot;Pos&quot;:2}},&quot;whChangeMode&quot;:0}"/>
  <p:tag name="KSO_WM_CHIP_GROUPID" val="5f0d14ec8050c250ba656b60"/>
  <p:tag name="KSO_WM_CHIP_XID" val="5f6328e30e9bcbd1695b1d57"/>
  <p:tag name="KSO_WM_UNIT_LINE_FORE_SCHEMECOLOR_INDEX_BRIGHTNESS" val="0"/>
  <p:tag name="KSO_WM_UNIT_LINE_FORE_SCHEMECOLOR_INDEX" val="5"/>
  <p:tag name="KSO_WM_UNIT_LINE_FILL_TYPE" val="2"/>
  <p:tag name="KSO_WM_TEMPLATE_ASSEMBLE_XID" val="60656f2d4054ed1e2fb804f9"/>
  <p:tag name="KSO_WM_TEMPLATE_ASSEMBLE_GROUPID" val="60656f2d4054ed1e2fb804f9"/>
</p:tagLst>
</file>

<file path=ppt/tags/tag12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828_1*a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7c0a2796742412bbea5a88848d136a9"/>
  <p:tag name="KSO_WM_UNIT_DECORATE_INFO" val="{&quot;ReferentInfo&quot;:{&quot;Id&quot;:&quot;slide&quot;,&quot;X&quot;:{&quot;Pos&quot;:1},&quot;Y&quot;:{&quot;Pos&quot;:0}},&quot;DecorateInfoX&quot;:{&quot;Pos&quot;:1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87133c887974cf998369e44e224ddd7"/>
  <p:tag name="KSO_WM_UNIT_TEXT_FILL_FORE_SCHEMECOLOR_INDEX_BRIGHTNESS" val="0"/>
  <p:tag name="KSO_WM_UNIT_TEXT_FILL_FORE_SCHEMECOLOR_INDEX" val="13"/>
  <p:tag name="KSO_WM_UNIT_TEXT_FILL_TYPE" val="1"/>
  <p:tag name="KSO_WM_TEMPLATE_ASSEMBLE_XID" val="60656f2d4054ed1e2fb804f9"/>
  <p:tag name="KSO_WM_TEMPLATE_ASSEMBLE_GROUPID" val="60656f2d4054ed1e2fb804f9"/>
</p:tagLst>
</file>

<file path=ppt/tags/tag129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828_1*f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4"/>
  <p:tag name="KSO_WM_UNIT_SHOW_EDIT_AREA_INDICATION" val="1"/>
  <p:tag name="KSO_WM_CHIP_GROUPID" val="5e6b05596848fb12bee65ac8"/>
  <p:tag name="KSO_WM_CHIP_XID" val="5e6b05596848fb12bee65aca"/>
  <p:tag name="KSO_WM_UNIT_DEC_AREA_ID" val="bbecb570c03445089521500d085c8487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a99ba35517a4f24bf010271eef888f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f2d4054ed1e2fb804f9"/>
  <p:tag name="KSO_WM_TEMPLATE_ASSEMBLE_GROUPID" val="60656f2d4054ed1e2fb804f9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DIAGRAM_VIRTUALLY_FRAME" val="{&quot;height&quot;:2433.1,&quot;left&quot;:63.85,&quot;top&quot;:116.8,&quot;width&quot;:833.9}"/>
</p:tagLst>
</file>

<file path=ppt/tags/tag131.xml><?xml version="1.0" encoding="utf-8"?>
<p:tagLst xmlns:p="http://schemas.openxmlformats.org/presentationml/2006/main">
  <p:tag name="KSO_WM_DIAGRAM_VIRTUALLY_FRAME" val="{&quot;height&quot;:2433.1,&quot;left&quot;:63.85,&quot;top&quot;:116.8,&quot;width&quot;:833.9}"/>
</p:tagLst>
</file>

<file path=ppt/tags/tag132.xml><?xml version="1.0" encoding="utf-8"?>
<p:tagLst xmlns:p="http://schemas.openxmlformats.org/presentationml/2006/main">
  <p:tag name="KSO_WM_DIAGRAM_VIRTUALLY_FRAME" val="{&quot;height&quot;:2433.1,&quot;left&quot;:63.85,&quot;top&quot;:116.8,&quot;width&quot;:833.9}"/>
</p:tagLst>
</file>

<file path=ppt/tags/tag133.xml><?xml version="1.0" encoding="utf-8"?>
<p:tagLst xmlns:p="http://schemas.openxmlformats.org/presentationml/2006/main">
  <p:tag name="KSO_WM_DIAGRAM_VIRTUALLY_FRAME" val="{&quot;height&quot;:2433.1,&quot;left&quot;:63.85,&quot;top&quot;:116.8,&quot;width&quot;:833.9}"/>
</p:tagLst>
</file>

<file path=ppt/tags/tag134.xml><?xml version="1.0" encoding="utf-8"?>
<p:tagLst xmlns:p="http://schemas.openxmlformats.org/presentationml/2006/main">
  <p:tag name="KSO_WM_BEAUTIFY_FLAG" val="#wm#"/>
  <p:tag name="KSO_WM_TEMPLATE_CATEGORY" val="diagram"/>
  <p:tag name="KSO_WM_TEMPLATE_INDEX" val="20211828"/>
  <p:tag name="KSO_WM_SPECIAL_SOURCE" val="bdnull"/>
  <p:tag name="KSO_WM_SLIDE_ID" val="diagram20211828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59*430"/>
  <p:tag name="KSO_WM_SLIDE_POSITION" val="53*26"/>
  <p:tag name="KSO_WM_TAG_VERSION" val="1.0"/>
  <p:tag name="KSO_WM_SLIDE_LAYOUT" val="a_d_f"/>
  <p:tag name="KSO_WM_SLIDE_LAYOUT_CNT" val="1_1_1"/>
  <p:tag name="KSO_WM_SLIDE_CAN_ADD_NAVIGATION" val="1"/>
  <p:tag name="KSO_WM_SLIDE_BACKGROUND" val="[&quot;general&quot;]"/>
  <p:tag name="KSO_WM_SLIDE_RATIO" val="1.777778"/>
  <p:tag name="KSO_WM_CHIP_INFOS" val="{&quot;layout_type&quot;:&quot;topbottom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XID" val="5f6328e30e9bcbd1695b1d57"/>
  <p:tag name="KSO_WM_CHIP_FILLPROP" val="[[{&quot;fill_id&quot;:&quot;f766a77f275943d5a5774ec061144443&quot;,&quot;fill_align&quot;:&quot;lm&quot;,&quot;text_align&quot;:&quot;lm&quot;,&quot;text_direction&quot;:&quot;horizontal&quot;,&quot;chip_types&quot;:[&quot;header&quot;]},{&quot;fill_id&quot;:&quot;7823c14e3d2042c786ab7deab3f90d84&quot;,&quot;fill_align&quot;:&quot;cm&quot;,&quot;text_align&quot;:&quot;lm&quot;,&quot;text_direction&quot;:&quot;horizontal&quot;,&quot;chip_types&quot;:[&quot;diagram&quot;,&quot;text&quot;,&quot;picture&quot;,&quot;chart&quot;,&quot;table&quot;,&quot;video&quot;],&quot;support_features&quot;:[&quot;collage&quot;]},{&quot;fill_id&quot;:&quot;7135783295194e8a93f1a95cf3344326&quot;,&quot;fill_align&quot;:&quot;cm&quot;,&quot;text_align&quot;:&quot;cm&quot;,&quot;text_direction&quot;:&quot;horizontal&quot;,&quot;chip_types&quot;:[&quot;picture&quot;]}]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32:29&quot;,&quot;maxSize&quot;:{&quot;size1&quot;:41.5},&quot;minSize&quot;:{&quot;size1&quot;:41.5},&quot;normalSize&quot;:{&quot;size1&quot;:41.5},&quot;subLayout&quot;:[{&quot;direction&quot;:1,&quot;id&quot;:&quot;2021-04-01T15:32:29&quot;,&quot;maxSize&quot;:{&quot;size1&quot;:26.6},&quot;minSize&quot;:{&quot;size1&quot;:26.6},&quot;normalSize&quot;:{&quot;size1&quot;:26.6},&quot;subLayout&quot;:[{&quot;id&quot;:&quot;2021-04-01T15:32:29&quot;,&quot;margin&quot;:{&quot;bottom&quot;:0.3790000081062317,&quot;left&quot;:2.243000030517578,&quot;right&quot;:0.4490000009536743,&quot;top&quot;:1.2999999523162842},&quot;type&quot;:0},{&quot;id&quot;:&quot;2021-04-01T15:32:29&quot;,&quot;margin&quot;:{&quot;bottom&quot;:1.962999939918518,&quot;left&quot;:0.7469999194145203,&quot;right&quot;:2.115999937057495,&quot;top&quot;:2.575000047683716},&quot;type&quot;:0}],&quot;type&quot;:0},{&quot;id&quot;:&quot;2021-04-01T15:32:29&quot;,&quot;margin&quot;:{&quot;bottom&quot;:1.304999828338623,&quot;left&quot;:2.117000102996826,&quot;right&quot;:1.6929999589920044,&quot;top&quot;:0.9829999804496765},&quot;type&quot;:0}],&quot;type&quot;:0}"/>
  <p:tag name="KSO_WM_CHIP_GROUPID" val="5f0d14ec8050c250ba656b60"/>
  <p:tag name="KSO_WM_SLIDE_BK_DARK_LIGHT" val="2"/>
  <p:tag name="KSO_WM_SLIDE_BACKGROUND_TYPE" val="general"/>
  <p:tag name="KSO_WM_SLIDE_SUPPORT_FEATURE_TYPE" val="0"/>
  <p:tag name="KSO_WM_TEMPLATE_ASSEMBLE_XID" val="60656f2d4054ed1e2fb804f9"/>
  <p:tag name="KSO_WM_TEMPLATE_ASSEMBLE_GROUPID" val="60656f2d4054ed1e2fb804f9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1828_1*i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BLOCK" val="0"/>
  <p:tag name="KSO_WM_UNIT_SM_LIMIT_TYPE" val="1"/>
  <p:tag name="KSO_WM_UNIT_DEC_AREA_ID" val="8ca6110995d742909efe949d07fab13b"/>
  <p:tag name="KSO_WM_UNIT_DECORATE_INFO" val="{&quot;ReferentInfo&quot;:{&quot;Id&quot;:&quot;slide&quot;,&quot;X&quot;:{&quot;Pos&quot;:0},&quot;Y&quot;:{&quot;Pos&quot;:0}},&quot;DecorateInfoX&quot;:{&quot;Pos&quot;:0,&quot;IsAbs&quot;:true},&quot;DecorateInfoY&quot;:{&quot;Pos&quot;:0,&quot;IsAbs&quot;:true},&quot;DecorateInfoW&quot;:{&quot;IsAbs&quot;:true},&quot;DecorateInfoH&quot;:{&quot;IsAbs&quot;:true},&quot;whChangeMode&quot;:0}"/>
  <p:tag name="KSO_WM_CHIP_GROUPID" val="5f0d14ec8050c250ba656b60"/>
  <p:tag name="KSO_WM_CHIP_XID" val="5f6328e30e9bcbd1695b1d57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99"/>
  <p:tag name="KSO_WM_TEMPLATE_ASSEMBLE_XID" val="60656f2d4054ed1e2fb804f9"/>
  <p:tag name="KSO_WM_TEMPLATE_ASSEMBLE_GROUPID" val="60656f2d4054ed1e2fb804f9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828_1*i*2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38962207507649138395fd1eb05be7e4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0},&quot;ReferentInfo&quot;:{&quot;Id&quot;:&quot;87c0a2796742412bbea5a88848d136a9&quot;,&quot;X&quot;:{&quot;Pos&quot;:1},&quot;Y&quot;:{&quot;Pos&quot;:2}},&quot;whChangeMode&quot;:0}"/>
  <p:tag name="KSO_WM_CHIP_GROUPID" val="5f0d14ec8050c250ba656b60"/>
  <p:tag name="KSO_WM_CHIP_XID" val="5f6328e30e9bcbd1695b1d57"/>
  <p:tag name="KSO_WM_UNIT_LINE_FORE_SCHEMECOLOR_INDEX_BRIGHTNESS" val="0"/>
  <p:tag name="KSO_WM_UNIT_LINE_FORE_SCHEMECOLOR_INDEX" val="5"/>
  <p:tag name="KSO_WM_UNIT_LINE_FILL_TYPE" val="2"/>
  <p:tag name="KSO_WM_TEMPLATE_ASSEMBLE_XID" val="60656f2d4054ed1e2fb804f9"/>
  <p:tag name="KSO_WM_TEMPLATE_ASSEMBLE_GROUPID" val="60656f2d4054ed1e2fb804f9"/>
</p:tagLst>
</file>

<file path=ppt/tags/tag13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828_1*a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7c0a2796742412bbea5a88848d136a9"/>
  <p:tag name="KSO_WM_UNIT_DECORATE_INFO" val="{&quot;ReferentInfo&quot;:{&quot;Id&quot;:&quot;slide&quot;,&quot;X&quot;:{&quot;Pos&quot;:1},&quot;Y&quot;:{&quot;Pos&quot;:0}},&quot;DecorateInfoX&quot;:{&quot;Pos&quot;:1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87133c887974cf998369e44e224ddd7"/>
  <p:tag name="KSO_WM_UNIT_TEXT_FILL_FORE_SCHEMECOLOR_INDEX_BRIGHTNESS" val="0"/>
  <p:tag name="KSO_WM_UNIT_TEXT_FILL_FORE_SCHEMECOLOR_INDEX" val="13"/>
  <p:tag name="KSO_WM_UNIT_TEXT_FILL_TYPE" val="1"/>
  <p:tag name="KSO_WM_TEMPLATE_ASSEMBLE_XID" val="60656f2d4054ed1e2fb804f9"/>
  <p:tag name="KSO_WM_TEMPLATE_ASSEMBLE_GROUPID" val="60656f2d4054ed1e2fb804f9"/>
</p:tagLst>
</file>

<file path=ppt/tags/tag138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828_1*f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4"/>
  <p:tag name="KSO_WM_UNIT_SHOW_EDIT_AREA_INDICATION" val="1"/>
  <p:tag name="KSO_WM_CHIP_GROUPID" val="5e6b05596848fb12bee65ac8"/>
  <p:tag name="KSO_WM_CHIP_XID" val="5e6b05596848fb12bee65aca"/>
  <p:tag name="KSO_WM_UNIT_DEC_AREA_ID" val="bbecb570c03445089521500d085c8487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a99ba35517a4f24bf010271eef888f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f2d4054ed1e2fb804f9"/>
  <p:tag name="KSO_WM_TEMPLATE_ASSEMBLE_GROUPID" val="60656f2d4054ed1e2fb804f9"/>
</p:tagLst>
</file>

<file path=ppt/tags/tag139.xml><?xml version="1.0" encoding="utf-8"?>
<p:tagLst xmlns:p="http://schemas.openxmlformats.org/presentationml/2006/main">
  <p:tag name="KSO_WM_BEAUTIFY_FLAG" val="#wm#"/>
  <p:tag name="KSO_WM_TEMPLATE_CATEGORY" val="diagram"/>
  <p:tag name="KSO_WM_TEMPLATE_INDEX" val="20211828"/>
  <p:tag name="KSO_WM_SPECIAL_SOURCE" val="bdnull"/>
  <p:tag name="KSO_WM_SLIDE_ID" val="diagram20211828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59*430"/>
  <p:tag name="KSO_WM_SLIDE_POSITION" val="53*26"/>
  <p:tag name="KSO_WM_TAG_VERSION" val="1.0"/>
  <p:tag name="KSO_WM_SLIDE_LAYOUT" val="a_d_f"/>
  <p:tag name="KSO_WM_SLIDE_LAYOUT_CNT" val="1_1_1"/>
  <p:tag name="KSO_WM_SLIDE_CAN_ADD_NAVIGATION" val="1"/>
  <p:tag name="KSO_WM_SLIDE_BACKGROUND" val="[&quot;general&quot;]"/>
  <p:tag name="KSO_WM_SLIDE_RATIO" val="1.777778"/>
  <p:tag name="KSO_WM_CHIP_INFOS" val="{&quot;layout_type&quot;:&quot;topbottom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XID" val="5f6328e30e9bcbd1695b1d57"/>
  <p:tag name="KSO_WM_CHIP_FILLPROP" val="[[{&quot;fill_id&quot;:&quot;f766a77f275943d5a5774ec061144443&quot;,&quot;fill_align&quot;:&quot;lm&quot;,&quot;text_align&quot;:&quot;lm&quot;,&quot;text_direction&quot;:&quot;horizontal&quot;,&quot;chip_types&quot;:[&quot;header&quot;]},{&quot;fill_id&quot;:&quot;7823c14e3d2042c786ab7deab3f90d84&quot;,&quot;fill_align&quot;:&quot;cm&quot;,&quot;text_align&quot;:&quot;lm&quot;,&quot;text_direction&quot;:&quot;horizontal&quot;,&quot;chip_types&quot;:[&quot;diagram&quot;,&quot;text&quot;,&quot;picture&quot;,&quot;chart&quot;,&quot;table&quot;,&quot;video&quot;],&quot;support_features&quot;:[&quot;collage&quot;]},{&quot;fill_id&quot;:&quot;7135783295194e8a93f1a95cf3344326&quot;,&quot;fill_align&quot;:&quot;cm&quot;,&quot;text_align&quot;:&quot;cm&quot;,&quot;text_direction&quot;:&quot;horizontal&quot;,&quot;chip_types&quot;:[&quot;picture&quot;]}]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32:29&quot;,&quot;maxSize&quot;:{&quot;size1&quot;:41.5},&quot;minSize&quot;:{&quot;size1&quot;:41.5},&quot;normalSize&quot;:{&quot;size1&quot;:41.5},&quot;subLayout&quot;:[{&quot;direction&quot;:1,&quot;id&quot;:&quot;2021-04-01T15:32:29&quot;,&quot;maxSize&quot;:{&quot;size1&quot;:26.6},&quot;minSize&quot;:{&quot;size1&quot;:26.6},&quot;normalSize&quot;:{&quot;size1&quot;:26.6},&quot;subLayout&quot;:[{&quot;id&quot;:&quot;2021-04-01T15:32:29&quot;,&quot;margin&quot;:{&quot;bottom&quot;:0.3790000081062317,&quot;left&quot;:2.243000030517578,&quot;right&quot;:0.4490000009536743,&quot;top&quot;:1.2999999523162842},&quot;type&quot;:0},{&quot;id&quot;:&quot;2021-04-01T15:32:29&quot;,&quot;margin&quot;:{&quot;bottom&quot;:1.962999939918518,&quot;left&quot;:0.7469999194145203,&quot;right&quot;:2.115999937057495,&quot;top&quot;:2.575000047683716},&quot;type&quot;:0}],&quot;type&quot;:0},{&quot;id&quot;:&quot;2021-04-01T15:32:29&quot;,&quot;margin&quot;:{&quot;bottom&quot;:1.304999828338623,&quot;left&quot;:2.117000102996826,&quot;right&quot;:1.6929999589920044,&quot;top&quot;:0.9829999804496765},&quot;type&quot;:0}],&quot;type&quot;:0}"/>
  <p:tag name="KSO_WM_CHIP_GROUPID" val="5f0d14ec8050c250ba656b60"/>
  <p:tag name="KSO_WM_SLIDE_BK_DARK_LIGHT" val="2"/>
  <p:tag name="KSO_WM_SLIDE_BACKGROUND_TYPE" val="general"/>
  <p:tag name="KSO_WM_SLIDE_SUPPORT_FEATURE_TYPE" val="0"/>
  <p:tag name="KSO_WM_TEMPLATE_ASSEMBLE_XID" val="60656f2d4054ed1e2fb804f9"/>
  <p:tag name="KSO_WM_TEMPLATE_ASSEMBLE_GROUPID" val="60656f2d4054ed1e2fb804f9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1828_1*i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BLOCK" val="0"/>
  <p:tag name="KSO_WM_UNIT_SM_LIMIT_TYPE" val="1"/>
  <p:tag name="KSO_WM_UNIT_DEC_AREA_ID" val="8ca6110995d742909efe949d07fab13b"/>
  <p:tag name="KSO_WM_UNIT_DECORATE_INFO" val="{&quot;ReferentInfo&quot;:{&quot;Id&quot;:&quot;slide&quot;,&quot;X&quot;:{&quot;Pos&quot;:0},&quot;Y&quot;:{&quot;Pos&quot;:0}},&quot;DecorateInfoX&quot;:{&quot;Pos&quot;:0,&quot;IsAbs&quot;:true},&quot;DecorateInfoY&quot;:{&quot;Pos&quot;:0,&quot;IsAbs&quot;:true},&quot;DecorateInfoW&quot;:{&quot;IsAbs&quot;:true},&quot;DecorateInfoH&quot;:{&quot;IsAbs&quot;:true},&quot;whChangeMode&quot;:0}"/>
  <p:tag name="KSO_WM_CHIP_GROUPID" val="5f0d14ec8050c250ba656b60"/>
  <p:tag name="KSO_WM_CHIP_XID" val="5f6328e30e9bcbd1695b1d57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99"/>
  <p:tag name="KSO_WM_TEMPLATE_ASSEMBLE_XID" val="60656f2d4054ed1e2fb804f9"/>
  <p:tag name="KSO_WM_TEMPLATE_ASSEMBLE_GROUPID" val="60656f2d4054ed1e2fb804f9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828_1*i*2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38962207507649138395fd1eb05be7e4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0},&quot;ReferentInfo&quot;:{&quot;Id&quot;:&quot;87c0a2796742412bbea5a88848d136a9&quot;,&quot;X&quot;:{&quot;Pos&quot;:1},&quot;Y&quot;:{&quot;Pos&quot;:2}},&quot;whChangeMode&quot;:0}"/>
  <p:tag name="KSO_WM_CHIP_GROUPID" val="5f0d14ec8050c250ba656b60"/>
  <p:tag name="KSO_WM_CHIP_XID" val="5f6328e30e9bcbd1695b1d57"/>
  <p:tag name="KSO_WM_UNIT_LINE_FORE_SCHEMECOLOR_INDEX_BRIGHTNESS" val="0"/>
  <p:tag name="KSO_WM_UNIT_LINE_FORE_SCHEMECOLOR_INDEX" val="5"/>
  <p:tag name="KSO_WM_UNIT_LINE_FILL_TYPE" val="2"/>
  <p:tag name="KSO_WM_TEMPLATE_ASSEMBLE_XID" val="60656f2d4054ed1e2fb804f9"/>
  <p:tag name="KSO_WM_TEMPLATE_ASSEMBLE_GROUPID" val="60656f2d4054ed1e2fb804f9"/>
</p:tagLst>
</file>

<file path=ppt/tags/tag14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828_1*a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7c0a2796742412bbea5a88848d136a9"/>
  <p:tag name="KSO_WM_UNIT_DECORATE_INFO" val="{&quot;ReferentInfo&quot;:{&quot;Id&quot;:&quot;slide&quot;,&quot;X&quot;:{&quot;Pos&quot;:1},&quot;Y&quot;:{&quot;Pos&quot;:0}},&quot;DecorateInfoX&quot;:{&quot;Pos&quot;:1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87133c887974cf998369e44e224ddd7"/>
  <p:tag name="KSO_WM_UNIT_TEXT_FILL_FORE_SCHEMECOLOR_INDEX_BRIGHTNESS" val="0"/>
  <p:tag name="KSO_WM_UNIT_TEXT_FILL_FORE_SCHEMECOLOR_INDEX" val="13"/>
  <p:tag name="KSO_WM_UNIT_TEXT_FILL_TYPE" val="1"/>
  <p:tag name="KSO_WM_TEMPLATE_ASSEMBLE_XID" val="60656f2d4054ed1e2fb804f9"/>
  <p:tag name="KSO_WM_TEMPLATE_ASSEMBLE_GROUPID" val="60656f2d4054ed1e2fb804f9"/>
</p:tagLst>
</file>

<file path=ppt/tags/tag143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828_1*f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4"/>
  <p:tag name="KSO_WM_UNIT_SHOW_EDIT_AREA_INDICATION" val="1"/>
  <p:tag name="KSO_WM_CHIP_GROUPID" val="5e6b05596848fb12bee65ac8"/>
  <p:tag name="KSO_WM_CHIP_XID" val="5e6b05596848fb12bee65aca"/>
  <p:tag name="KSO_WM_UNIT_DEC_AREA_ID" val="bbecb570c03445089521500d085c8487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a99ba35517a4f24bf010271eef888f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f2d4054ed1e2fb804f9"/>
  <p:tag name="KSO_WM_TEMPLATE_ASSEMBLE_GROUPID" val="60656f2d4054ed1e2fb804f9"/>
</p:tagLst>
</file>

<file path=ppt/tags/tag144.xml><?xml version="1.0" encoding="utf-8"?>
<p:tagLst xmlns:p="http://schemas.openxmlformats.org/presentationml/2006/main">
  <p:tag name="KSO_WM_DIAGRAM_VIRTUALLY_FRAME" val="{&quot;height&quot;:2433.1,&quot;left&quot;:63.85,&quot;top&quot;:116.8,&quot;width&quot;:833.9}"/>
</p:tagLst>
</file>

<file path=ppt/tags/tag145.xml><?xml version="1.0" encoding="utf-8"?>
<p:tagLst xmlns:p="http://schemas.openxmlformats.org/presentationml/2006/main">
  <p:tag name="KSO_WM_DIAGRAM_VIRTUALLY_FRAME" val="{&quot;height&quot;:2433.1,&quot;left&quot;:63.85,&quot;top&quot;:116.8,&quot;width&quot;:833.9}"/>
</p:tagLst>
</file>

<file path=ppt/tags/tag146.xml><?xml version="1.0" encoding="utf-8"?>
<p:tagLst xmlns:p="http://schemas.openxmlformats.org/presentationml/2006/main">
  <p:tag name="KSO_WM_DIAGRAM_VIRTUALLY_FRAME" val="{&quot;height&quot;:2433.1,&quot;left&quot;:63.85,&quot;top&quot;:116.8,&quot;width&quot;:833.9}"/>
</p:tagLst>
</file>

<file path=ppt/tags/tag147.xml><?xml version="1.0" encoding="utf-8"?>
<p:tagLst xmlns:p="http://schemas.openxmlformats.org/presentationml/2006/main">
  <p:tag name="KSO_WM_DIAGRAM_VIRTUALLY_FRAME" val="{&quot;height&quot;:2433.1,&quot;left&quot;:63.85,&quot;top&quot;:116.8,&quot;width&quot;:833.9}"/>
</p:tagLst>
</file>

<file path=ppt/tags/tag148.xml><?xml version="1.0" encoding="utf-8"?>
<p:tagLst xmlns:p="http://schemas.openxmlformats.org/presentationml/2006/main">
  <p:tag name="KSO_WM_BEAUTIFY_FLAG" val="#wm#"/>
  <p:tag name="KSO_WM_TEMPLATE_CATEGORY" val="diagram"/>
  <p:tag name="KSO_WM_TEMPLATE_INDEX" val="20211828"/>
  <p:tag name="KSO_WM_SPECIAL_SOURCE" val="bdnull"/>
  <p:tag name="KSO_WM_SLIDE_ID" val="diagram20211828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59*430"/>
  <p:tag name="KSO_WM_SLIDE_POSITION" val="53*26"/>
  <p:tag name="KSO_WM_TAG_VERSION" val="1.0"/>
  <p:tag name="KSO_WM_SLIDE_LAYOUT" val="a_d_f"/>
  <p:tag name="KSO_WM_SLIDE_LAYOUT_CNT" val="1_1_1"/>
  <p:tag name="KSO_WM_SLIDE_CAN_ADD_NAVIGATION" val="1"/>
  <p:tag name="KSO_WM_SLIDE_BACKGROUND" val="[&quot;general&quot;]"/>
  <p:tag name="KSO_WM_SLIDE_RATIO" val="1.777778"/>
  <p:tag name="KSO_WM_CHIP_INFOS" val="{&quot;layout_type&quot;:&quot;topbottom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XID" val="5f6328e30e9bcbd1695b1d57"/>
  <p:tag name="KSO_WM_CHIP_FILLPROP" val="[[{&quot;fill_id&quot;:&quot;f766a77f275943d5a5774ec061144443&quot;,&quot;fill_align&quot;:&quot;lm&quot;,&quot;text_align&quot;:&quot;lm&quot;,&quot;text_direction&quot;:&quot;horizontal&quot;,&quot;chip_types&quot;:[&quot;header&quot;]},{&quot;fill_id&quot;:&quot;7823c14e3d2042c786ab7deab3f90d84&quot;,&quot;fill_align&quot;:&quot;cm&quot;,&quot;text_align&quot;:&quot;lm&quot;,&quot;text_direction&quot;:&quot;horizontal&quot;,&quot;chip_types&quot;:[&quot;diagram&quot;,&quot;text&quot;,&quot;picture&quot;,&quot;chart&quot;,&quot;table&quot;,&quot;video&quot;],&quot;support_features&quot;:[&quot;collage&quot;]},{&quot;fill_id&quot;:&quot;7135783295194e8a93f1a95cf3344326&quot;,&quot;fill_align&quot;:&quot;cm&quot;,&quot;text_align&quot;:&quot;cm&quot;,&quot;text_direction&quot;:&quot;horizontal&quot;,&quot;chip_types&quot;:[&quot;picture&quot;]}]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32:29&quot;,&quot;maxSize&quot;:{&quot;size1&quot;:41.5},&quot;minSize&quot;:{&quot;size1&quot;:41.5},&quot;normalSize&quot;:{&quot;size1&quot;:41.5},&quot;subLayout&quot;:[{&quot;direction&quot;:1,&quot;id&quot;:&quot;2021-04-01T15:32:29&quot;,&quot;maxSize&quot;:{&quot;size1&quot;:26.6},&quot;minSize&quot;:{&quot;size1&quot;:26.6},&quot;normalSize&quot;:{&quot;size1&quot;:26.6},&quot;subLayout&quot;:[{&quot;id&quot;:&quot;2021-04-01T15:32:29&quot;,&quot;margin&quot;:{&quot;bottom&quot;:0.3790000081062317,&quot;left&quot;:2.243000030517578,&quot;right&quot;:0.4490000009536743,&quot;top&quot;:1.2999999523162842},&quot;type&quot;:0},{&quot;id&quot;:&quot;2021-04-01T15:32:29&quot;,&quot;margin&quot;:{&quot;bottom&quot;:1.962999939918518,&quot;left&quot;:0.7469999194145203,&quot;right&quot;:2.115999937057495,&quot;top&quot;:2.575000047683716},&quot;type&quot;:0}],&quot;type&quot;:0},{&quot;id&quot;:&quot;2021-04-01T15:32:29&quot;,&quot;margin&quot;:{&quot;bottom&quot;:1.304999828338623,&quot;left&quot;:2.117000102996826,&quot;right&quot;:1.6929999589920044,&quot;top&quot;:0.9829999804496765},&quot;type&quot;:0}],&quot;type&quot;:0}"/>
  <p:tag name="KSO_WM_CHIP_GROUPID" val="5f0d14ec8050c250ba656b60"/>
  <p:tag name="KSO_WM_SLIDE_BK_DARK_LIGHT" val="2"/>
  <p:tag name="KSO_WM_SLIDE_BACKGROUND_TYPE" val="general"/>
  <p:tag name="KSO_WM_SLIDE_SUPPORT_FEATURE_TYPE" val="0"/>
  <p:tag name="KSO_WM_TEMPLATE_ASSEMBLE_XID" val="60656f2d4054ed1e2fb804f9"/>
  <p:tag name="KSO_WM_TEMPLATE_ASSEMBLE_GROUPID" val="60656f2d4054ed1e2fb804f9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1828_1*i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BLOCK" val="0"/>
  <p:tag name="KSO_WM_UNIT_SM_LIMIT_TYPE" val="1"/>
  <p:tag name="KSO_WM_UNIT_DEC_AREA_ID" val="8ca6110995d742909efe949d07fab13b"/>
  <p:tag name="KSO_WM_UNIT_DECORATE_INFO" val="{&quot;ReferentInfo&quot;:{&quot;Id&quot;:&quot;slide&quot;,&quot;X&quot;:{&quot;Pos&quot;:0},&quot;Y&quot;:{&quot;Pos&quot;:0}},&quot;DecorateInfoX&quot;:{&quot;Pos&quot;:0,&quot;IsAbs&quot;:true},&quot;DecorateInfoY&quot;:{&quot;Pos&quot;:0,&quot;IsAbs&quot;:true},&quot;DecorateInfoW&quot;:{&quot;IsAbs&quot;:true},&quot;DecorateInfoH&quot;:{&quot;IsAbs&quot;:true},&quot;whChangeMode&quot;:0}"/>
  <p:tag name="KSO_WM_CHIP_GROUPID" val="5f0d14ec8050c250ba656b60"/>
  <p:tag name="KSO_WM_CHIP_XID" val="5f6328e30e9bcbd1695b1d57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99"/>
  <p:tag name="KSO_WM_TEMPLATE_ASSEMBLE_XID" val="60656f2d4054ed1e2fb804f9"/>
  <p:tag name="KSO_WM_TEMPLATE_ASSEMBLE_GROUPID" val="60656f2d4054ed1e2fb804f9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828_1*i*2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38962207507649138395fd1eb05be7e4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0},&quot;ReferentInfo&quot;:{&quot;Id&quot;:&quot;87c0a2796742412bbea5a88848d136a9&quot;,&quot;X&quot;:{&quot;Pos&quot;:1},&quot;Y&quot;:{&quot;Pos&quot;:2}},&quot;whChangeMode&quot;:0}"/>
  <p:tag name="KSO_WM_CHIP_GROUPID" val="5f0d14ec8050c250ba656b60"/>
  <p:tag name="KSO_WM_CHIP_XID" val="5f6328e30e9bcbd1695b1d57"/>
  <p:tag name="KSO_WM_UNIT_LINE_FORE_SCHEMECOLOR_INDEX_BRIGHTNESS" val="0"/>
  <p:tag name="KSO_WM_UNIT_LINE_FORE_SCHEMECOLOR_INDEX" val="5"/>
  <p:tag name="KSO_WM_UNIT_LINE_FILL_TYPE" val="2"/>
  <p:tag name="KSO_WM_TEMPLATE_ASSEMBLE_XID" val="60656f2d4054ed1e2fb804f9"/>
  <p:tag name="KSO_WM_TEMPLATE_ASSEMBLE_GROUPID" val="60656f2d4054ed1e2fb804f9"/>
</p:tagLst>
</file>

<file path=ppt/tags/tag15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828_1*a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7c0a2796742412bbea5a88848d136a9"/>
  <p:tag name="KSO_WM_UNIT_DECORATE_INFO" val="{&quot;ReferentInfo&quot;:{&quot;Id&quot;:&quot;slide&quot;,&quot;X&quot;:{&quot;Pos&quot;:1},&quot;Y&quot;:{&quot;Pos&quot;:0}},&quot;DecorateInfoX&quot;:{&quot;Pos&quot;:1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87133c887974cf998369e44e224ddd7"/>
  <p:tag name="KSO_WM_UNIT_TEXT_FILL_FORE_SCHEMECOLOR_INDEX_BRIGHTNESS" val="0"/>
  <p:tag name="KSO_WM_UNIT_TEXT_FILL_FORE_SCHEMECOLOR_INDEX" val="13"/>
  <p:tag name="KSO_WM_UNIT_TEXT_FILL_TYPE" val="1"/>
  <p:tag name="KSO_WM_TEMPLATE_ASSEMBLE_XID" val="60656f2d4054ed1e2fb804f9"/>
  <p:tag name="KSO_WM_TEMPLATE_ASSEMBLE_GROUPID" val="60656f2d4054ed1e2fb804f9"/>
</p:tagLst>
</file>

<file path=ppt/tags/tag152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828_1*f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4"/>
  <p:tag name="KSO_WM_UNIT_SHOW_EDIT_AREA_INDICATION" val="1"/>
  <p:tag name="KSO_WM_CHIP_GROUPID" val="5e6b05596848fb12bee65ac8"/>
  <p:tag name="KSO_WM_CHIP_XID" val="5e6b05596848fb12bee65aca"/>
  <p:tag name="KSO_WM_UNIT_DEC_AREA_ID" val="bbecb570c03445089521500d085c8487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a99ba35517a4f24bf010271eef888f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f2d4054ed1e2fb804f9"/>
  <p:tag name="KSO_WM_TEMPLATE_ASSEMBLE_GROUPID" val="60656f2d4054ed1e2fb804f9"/>
</p:tagLst>
</file>

<file path=ppt/tags/tag153.xml><?xml version="1.0" encoding="utf-8"?>
<p:tagLst xmlns:p="http://schemas.openxmlformats.org/presentationml/2006/main">
  <p:tag name="KSO_WM_BEAUTIFY_FLAG" val="#wm#"/>
  <p:tag name="KSO_WM_TEMPLATE_CATEGORY" val="diagram"/>
  <p:tag name="KSO_WM_TEMPLATE_INDEX" val="20211828"/>
  <p:tag name="KSO_WM_SPECIAL_SOURCE" val="bdnull"/>
  <p:tag name="KSO_WM_SLIDE_ID" val="diagram20211828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59*430"/>
  <p:tag name="KSO_WM_SLIDE_POSITION" val="53*26"/>
  <p:tag name="KSO_WM_TAG_VERSION" val="1.0"/>
  <p:tag name="KSO_WM_SLIDE_LAYOUT" val="a_d_f"/>
  <p:tag name="KSO_WM_SLIDE_LAYOUT_CNT" val="1_1_1"/>
  <p:tag name="KSO_WM_SLIDE_CAN_ADD_NAVIGATION" val="1"/>
  <p:tag name="KSO_WM_SLIDE_BACKGROUND" val="[&quot;general&quot;]"/>
  <p:tag name="KSO_WM_SLIDE_RATIO" val="1.777778"/>
  <p:tag name="KSO_WM_CHIP_INFOS" val="{&quot;layout_type&quot;:&quot;topbottom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XID" val="5f6328e30e9bcbd1695b1d57"/>
  <p:tag name="KSO_WM_CHIP_FILLPROP" val="[[{&quot;fill_id&quot;:&quot;f766a77f275943d5a5774ec061144443&quot;,&quot;fill_align&quot;:&quot;lm&quot;,&quot;text_align&quot;:&quot;lm&quot;,&quot;text_direction&quot;:&quot;horizontal&quot;,&quot;chip_types&quot;:[&quot;header&quot;]},{&quot;fill_id&quot;:&quot;7823c14e3d2042c786ab7deab3f90d84&quot;,&quot;fill_align&quot;:&quot;cm&quot;,&quot;text_align&quot;:&quot;lm&quot;,&quot;text_direction&quot;:&quot;horizontal&quot;,&quot;chip_types&quot;:[&quot;diagram&quot;,&quot;text&quot;,&quot;picture&quot;,&quot;chart&quot;,&quot;table&quot;,&quot;video&quot;],&quot;support_features&quot;:[&quot;collage&quot;]},{&quot;fill_id&quot;:&quot;7135783295194e8a93f1a95cf3344326&quot;,&quot;fill_align&quot;:&quot;cm&quot;,&quot;text_align&quot;:&quot;cm&quot;,&quot;text_direction&quot;:&quot;horizontal&quot;,&quot;chip_types&quot;:[&quot;picture&quot;]}]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32:29&quot;,&quot;maxSize&quot;:{&quot;size1&quot;:41.5},&quot;minSize&quot;:{&quot;size1&quot;:41.5},&quot;normalSize&quot;:{&quot;size1&quot;:41.5},&quot;subLayout&quot;:[{&quot;direction&quot;:1,&quot;id&quot;:&quot;2021-04-01T15:32:29&quot;,&quot;maxSize&quot;:{&quot;size1&quot;:26.6},&quot;minSize&quot;:{&quot;size1&quot;:26.6},&quot;normalSize&quot;:{&quot;size1&quot;:26.6},&quot;subLayout&quot;:[{&quot;id&quot;:&quot;2021-04-01T15:32:29&quot;,&quot;margin&quot;:{&quot;bottom&quot;:0.3790000081062317,&quot;left&quot;:2.243000030517578,&quot;right&quot;:0.4490000009536743,&quot;top&quot;:1.2999999523162842},&quot;type&quot;:0},{&quot;id&quot;:&quot;2021-04-01T15:32:29&quot;,&quot;margin&quot;:{&quot;bottom&quot;:1.962999939918518,&quot;left&quot;:0.7469999194145203,&quot;right&quot;:2.115999937057495,&quot;top&quot;:2.575000047683716},&quot;type&quot;:0}],&quot;type&quot;:0},{&quot;id&quot;:&quot;2021-04-01T15:32:29&quot;,&quot;margin&quot;:{&quot;bottom&quot;:1.304999828338623,&quot;left&quot;:2.117000102996826,&quot;right&quot;:1.6929999589920044,&quot;top&quot;:0.9829999804496765},&quot;type&quot;:0}],&quot;type&quot;:0}"/>
  <p:tag name="KSO_WM_CHIP_GROUPID" val="5f0d14ec8050c250ba656b60"/>
  <p:tag name="KSO_WM_SLIDE_BK_DARK_LIGHT" val="2"/>
  <p:tag name="KSO_WM_SLIDE_BACKGROUND_TYPE" val="general"/>
  <p:tag name="KSO_WM_SLIDE_SUPPORT_FEATURE_TYPE" val="0"/>
  <p:tag name="KSO_WM_TEMPLATE_ASSEMBLE_XID" val="60656f2d4054ed1e2fb804f9"/>
  <p:tag name="KSO_WM_TEMPLATE_ASSEMBLE_GROUPID" val="60656f2d4054ed1e2fb804f9"/>
</p:tagLst>
</file>

<file path=ppt/tags/tag154.xml><?xml version="1.0" encoding="utf-8"?>
<p:tagLst xmlns:p="http://schemas.openxmlformats.org/presentationml/2006/main">
  <p:tag name="KSO_WM_DIAGRAM_VIRTUALLY_FRAME" val="{&quot;height&quot;:561.1,&quot;left&quot;:113,&quot;top&quot;:113.75,&quot;width&quot;:546.3}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15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1828_1*i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BLOCK" val="0"/>
  <p:tag name="KSO_WM_UNIT_SM_LIMIT_TYPE" val="1"/>
  <p:tag name="KSO_WM_UNIT_DEC_AREA_ID" val="8ca6110995d742909efe949d07fab13b"/>
  <p:tag name="KSO_WM_UNIT_DECORATE_INFO" val="{&quot;ReferentInfo&quot;:{&quot;Id&quot;:&quot;slide&quot;,&quot;X&quot;:{&quot;Pos&quot;:0},&quot;Y&quot;:{&quot;Pos&quot;:0}},&quot;DecorateInfoX&quot;:{&quot;Pos&quot;:0,&quot;IsAbs&quot;:true},&quot;DecorateInfoY&quot;:{&quot;Pos&quot;:0,&quot;IsAbs&quot;:true},&quot;DecorateInfoW&quot;:{&quot;IsAbs&quot;:true},&quot;DecorateInfoH&quot;:{&quot;IsAbs&quot;:true},&quot;whChangeMode&quot;:0}"/>
  <p:tag name="KSO_WM_CHIP_GROUPID" val="5f0d14ec8050c250ba656b60"/>
  <p:tag name="KSO_WM_CHIP_XID" val="5f6328e30e9bcbd1695b1d57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99"/>
  <p:tag name="KSO_WM_TEMPLATE_ASSEMBLE_XID" val="60656f2d4054ed1e2fb804f9"/>
  <p:tag name="KSO_WM_TEMPLATE_ASSEMBLE_GROUPID" val="60656f2d4054ed1e2fb804f9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828_1*i*2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38962207507649138395fd1eb05be7e4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0},&quot;ReferentInfo&quot;:{&quot;Id&quot;:&quot;87c0a2796742412bbea5a88848d136a9&quot;,&quot;X&quot;:{&quot;Pos&quot;:1},&quot;Y&quot;:{&quot;Pos&quot;:2}},&quot;whChangeMode&quot;:0}"/>
  <p:tag name="KSO_WM_CHIP_GROUPID" val="5f0d14ec8050c250ba656b60"/>
  <p:tag name="KSO_WM_CHIP_XID" val="5f6328e30e9bcbd1695b1d57"/>
  <p:tag name="KSO_WM_UNIT_LINE_FORE_SCHEMECOLOR_INDEX_BRIGHTNESS" val="0"/>
  <p:tag name="KSO_WM_UNIT_LINE_FORE_SCHEMECOLOR_INDEX" val="5"/>
  <p:tag name="KSO_WM_UNIT_LINE_FILL_TYPE" val="2"/>
  <p:tag name="KSO_WM_TEMPLATE_ASSEMBLE_XID" val="60656f2d4054ed1e2fb804f9"/>
  <p:tag name="KSO_WM_TEMPLATE_ASSEMBLE_GROUPID" val="60656f2d4054ed1e2fb804f9"/>
</p:tagLst>
</file>

<file path=ppt/tags/tag15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828_1*a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7c0a2796742412bbea5a88848d136a9"/>
  <p:tag name="KSO_WM_UNIT_DECORATE_INFO" val="{&quot;ReferentInfo&quot;:{&quot;Id&quot;:&quot;slide&quot;,&quot;X&quot;:{&quot;Pos&quot;:1},&quot;Y&quot;:{&quot;Pos&quot;:0}},&quot;DecorateInfoX&quot;:{&quot;Pos&quot;:1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87133c887974cf998369e44e224ddd7"/>
  <p:tag name="KSO_WM_UNIT_TEXT_FILL_FORE_SCHEMECOLOR_INDEX_BRIGHTNESS" val="0"/>
  <p:tag name="KSO_WM_UNIT_TEXT_FILL_FORE_SCHEMECOLOR_INDEX" val="13"/>
  <p:tag name="KSO_WM_UNIT_TEXT_FILL_TYPE" val="1"/>
  <p:tag name="KSO_WM_TEMPLATE_ASSEMBLE_XID" val="60656f2d4054ed1e2fb804f9"/>
  <p:tag name="KSO_WM_TEMPLATE_ASSEMBLE_GROUPID" val="60656f2d4054ed1e2fb804f9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828_1*f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4"/>
  <p:tag name="KSO_WM_UNIT_SHOW_EDIT_AREA_INDICATION" val="1"/>
  <p:tag name="KSO_WM_CHIP_GROUPID" val="5e6b05596848fb12bee65ac8"/>
  <p:tag name="KSO_WM_CHIP_XID" val="5e6b05596848fb12bee65aca"/>
  <p:tag name="KSO_WM_UNIT_DEC_AREA_ID" val="bbecb570c03445089521500d085c8487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a99ba35517a4f24bf010271eef888f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f2d4054ed1e2fb804f9"/>
  <p:tag name="KSO_WM_TEMPLATE_ASSEMBLE_GROUPID" val="60656f2d4054ed1e2fb804f9"/>
</p:tagLst>
</file>

<file path=ppt/tags/tag161.xml><?xml version="1.0" encoding="utf-8"?>
<p:tagLst xmlns:p="http://schemas.openxmlformats.org/presentationml/2006/main">
  <p:tag name="KSO_WM_DIAGRAM_VIRTUALLY_FRAME" val="{&quot;height&quot;:2433.1,&quot;left&quot;:63.85,&quot;top&quot;:116.8,&quot;width&quot;:833.9}"/>
</p:tagLst>
</file>

<file path=ppt/tags/tag162.xml><?xml version="1.0" encoding="utf-8"?>
<p:tagLst xmlns:p="http://schemas.openxmlformats.org/presentationml/2006/main">
  <p:tag name="KSO_WM_DIAGRAM_VIRTUALLY_FRAME" val="{&quot;height&quot;:2433.1,&quot;left&quot;:63.85,&quot;top&quot;:116.8,&quot;width&quot;:833.9}"/>
</p:tagLst>
</file>

<file path=ppt/tags/tag163.xml><?xml version="1.0" encoding="utf-8"?>
<p:tagLst xmlns:p="http://schemas.openxmlformats.org/presentationml/2006/main">
  <p:tag name="KSO_WM_DIAGRAM_VIRTUALLY_FRAME" val="{&quot;height&quot;:2433.1,&quot;left&quot;:63.85,&quot;top&quot;:116.8,&quot;width&quot;:833.9}"/>
</p:tagLst>
</file>

<file path=ppt/tags/tag164.xml><?xml version="1.0" encoding="utf-8"?>
<p:tagLst xmlns:p="http://schemas.openxmlformats.org/presentationml/2006/main">
  <p:tag name="KSO_WM_DIAGRAM_VIRTUALLY_FRAME" val="{&quot;height&quot;:2433.1,&quot;left&quot;:63.85,&quot;top&quot;:116.8,&quot;width&quot;:833.9}"/>
</p:tagLst>
</file>

<file path=ppt/tags/tag165.xml><?xml version="1.0" encoding="utf-8"?>
<p:tagLst xmlns:p="http://schemas.openxmlformats.org/presentationml/2006/main">
  <p:tag name="KSO_WM_BEAUTIFY_FLAG" val="#wm#"/>
  <p:tag name="KSO_WM_TEMPLATE_CATEGORY" val="diagram"/>
  <p:tag name="KSO_WM_TEMPLATE_INDEX" val="20211828"/>
  <p:tag name="KSO_WM_SPECIAL_SOURCE" val="bdnull"/>
  <p:tag name="KSO_WM_SLIDE_ID" val="diagram20211828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59*430"/>
  <p:tag name="KSO_WM_SLIDE_POSITION" val="53*26"/>
  <p:tag name="KSO_WM_TAG_VERSION" val="1.0"/>
  <p:tag name="KSO_WM_SLIDE_LAYOUT" val="a_d_f"/>
  <p:tag name="KSO_WM_SLIDE_LAYOUT_CNT" val="1_1_1"/>
  <p:tag name="KSO_WM_SLIDE_CAN_ADD_NAVIGATION" val="1"/>
  <p:tag name="KSO_WM_SLIDE_BACKGROUND" val="[&quot;general&quot;]"/>
  <p:tag name="KSO_WM_SLIDE_RATIO" val="1.777778"/>
  <p:tag name="KSO_WM_CHIP_INFOS" val="{&quot;layout_type&quot;:&quot;topbottom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XID" val="5f6328e30e9bcbd1695b1d57"/>
  <p:tag name="KSO_WM_CHIP_FILLPROP" val="[[{&quot;fill_id&quot;:&quot;f766a77f275943d5a5774ec061144443&quot;,&quot;fill_align&quot;:&quot;lm&quot;,&quot;text_align&quot;:&quot;lm&quot;,&quot;text_direction&quot;:&quot;horizontal&quot;,&quot;chip_types&quot;:[&quot;header&quot;]},{&quot;fill_id&quot;:&quot;7823c14e3d2042c786ab7deab3f90d84&quot;,&quot;fill_align&quot;:&quot;cm&quot;,&quot;text_align&quot;:&quot;lm&quot;,&quot;text_direction&quot;:&quot;horizontal&quot;,&quot;chip_types&quot;:[&quot;diagram&quot;,&quot;text&quot;,&quot;picture&quot;,&quot;chart&quot;,&quot;table&quot;,&quot;video&quot;],&quot;support_features&quot;:[&quot;collage&quot;]},{&quot;fill_id&quot;:&quot;7135783295194e8a93f1a95cf3344326&quot;,&quot;fill_align&quot;:&quot;cm&quot;,&quot;text_align&quot;:&quot;cm&quot;,&quot;text_direction&quot;:&quot;horizontal&quot;,&quot;chip_types&quot;:[&quot;picture&quot;]}]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32:29&quot;,&quot;maxSize&quot;:{&quot;size1&quot;:41.5},&quot;minSize&quot;:{&quot;size1&quot;:41.5},&quot;normalSize&quot;:{&quot;size1&quot;:41.5},&quot;subLayout&quot;:[{&quot;direction&quot;:1,&quot;id&quot;:&quot;2021-04-01T15:32:29&quot;,&quot;maxSize&quot;:{&quot;size1&quot;:26.6},&quot;minSize&quot;:{&quot;size1&quot;:26.6},&quot;normalSize&quot;:{&quot;size1&quot;:26.6},&quot;subLayout&quot;:[{&quot;id&quot;:&quot;2021-04-01T15:32:29&quot;,&quot;margin&quot;:{&quot;bottom&quot;:0.3790000081062317,&quot;left&quot;:2.243000030517578,&quot;right&quot;:0.4490000009536743,&quot;top&quot;:1.2999999523162842},&quot;type&quot;:0},{&quot;id&quot;:&quot;2021-04-01T15:32:29&quot;,&quot;margin&quot;:{&quot;bottom&quot;:1.962999939918518,&quot;left&quot;:0.7469999194145203,&quot;right&quot;:2.115999937057495,&quot;top&quot;:2.575000047683716},&quot;type&quot;:0}],&quot;type&quot;:0},{&quot;id&quot;:&quot;2021-04-01T15:32:29&quot;,&quot;margin&quot;:{&quot;bottom&quot;:1.304999828338623,&quot;left&quot;:2.117000102996826,&quot;right&quot;:1.6929999589920044,&quot;top&quot;:0.9829999804496765},&quot;type&quot;:0}],&quot;type&quot;:0}"/>
  <p:tag name="KSO_WM_CHIP_GROUPID" val="5f0d14ec8050c250ba656b60"/>
  <p:tag name="KSO_WM_SLIDE_BK_DARK_LIGHT" val="2"/>
  <p:tag name="KSO_WM_SLIDE_BACKGROUND_TYPE" val="general"/>
  <p:tag name="KSO_WM_SLIDE_SUPPORT_FEATURE_TYPE" val="0"/>
  <p:tag name="KSO_WM_TEMPLATE_ASSEMBLE_XID" val="60656f2d4054ed1e2fb804f9"/>
  <p:tag name="KSO_WM_TEMPLATE_ASSEMBLE_GROUPID" val="60656f2d4054ed1e2fb804f9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1828_1*i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BLOCK" val="0"/>
  <p:tag name="KSO_WM_UNIT_SM_LIMIT_TYPE" val="1"/>
  <p:tag name="KSO_WM_UNIT_DEC_AREA_ID" val="8ca6110995d742909efe949d07fab13b"/>
  <p:tag name="KSO_WM_UNIT_DECORATE_INFO" val="{&quot;ReferentInfo&quot;:{&quot;Id&quot;:&quot;slide&quot;,&quot;X&quot;:{&quot;Pos&quot;:0},&quot;Y&quot;:{&quot;Pos&quot;:0}},&quot;DecorateInfoX&quot;:{&quot;Pos&quot;:0,&quot;IsAbs&quot;:true},&quot;DecorateInfoY&quot;:{&quot;Pos&quot;:0,&quot;IsAbs&quot;:true},&quot;DecorateInfoW&quot;:{&quot;IsAbs&quot;:true},&quot;DecorateInfoH&quot;:{&quot;IsAbs&quot;:true},&quot;whChangeMode&quot;:0}"/>
  <p:tag name="KSO_WM_CHIP_GROUPID" val="5f0d14ec8050c250ba656b60"/>
  <p:tag name="KSO_WM_CHIP_XID" val="5f6328e30e9bcbd1695b1d57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99"/>
  <p:tag name="KSO_WM_TEMPLATE_ASSEMBLE_XID" val="60656f2d4054ed1e2fb804f9"/>
  <p:tag name="KSO_WM_TEMPLATE_ASSEMBLE_GROUPID" val="60656f2d4054ed1e2fb804f9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828_1*i*2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38962207507649138395fd1eb05be7e4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0},&quot;ReferentInfo&quot;:{&quot;Id&quot;:&quot;87c0a2796742412bbea5a88848d136a9&quot;,&quot;X&quot;:{&quot;Pos&quot;:1},&quot;Y&quot;:{&quot;Pos&quot;:2}},&quot;whChangeMode&quot;:0}"/>
  <p:tag name="KSO_WM_CHIP_GROUPID" val="5f0d14ec8050c250ba656b60"/>
  <p:tag name="KSO_WM_CHIP_XID" val="5f6328e30e9bcbd1695b1d57"/>
  <p:tag name="KSO_WM_UNIT_LINE_FORE_SCHEMECOLOR_INDEX_BRIGHTNESS" val="0"/>
  <p:tag name="KSO_WM_UNIT_LINE_FORE_SCHEMECOLOR_INDEX" val="5"/>
  <p:tag name="KSO_WM_UNIT_LINE_FILL_TYPE" val="2"/>
  <p:tag name="KSO_WM_TEMPLATE_ASSEMBLE_XID" val="60656f2d4054ed1e2fb804f9"/>
  <p:tag name="KSO_WM_TEMPLATE_ASSEMBLE_GROUPID" val="60656f2d4054ed1e2fb804f9"/>
</p:tagLst>
</file>

<file path=ppt/tags/tag1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828_1*a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7c0a2796742412bbea5a88848d136a9"/>
  <p:tag name="KSO_WM_UNIT_DECORATE_INFO" val="{&quot;ReferentInfo&quot;:{&quot;Id&quot;:&quot;slide&quot;,&quot;X&quot;:{&quot;Pos&quot;:1},&quot;Y&quot;:{&quot;Pos&quot;:0}},&quot;DecorateInfoX&quot;:{&quot;Pos&quot;:1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87133c887974cf998369e44e224ddd7"/>
  <p:tag name="KSO_WM_UNIT_TEXT_FILL_FORE_SCHEMECOLOR_INDEX_BRIGHTNESS" val="0"/>
  <p:tag name="KSO_WM_UNIT_TEXT_FILL_FORE_SCHEMECOLOR_INDEX" val="13"/>
  <p:tag name="KSO_WM_UNIT_TEXT_FILL_TYPE" val="1"/>
  <p:tag name="KSO_WM_TEMPLATE_ASSEMBLE_XID" val="60656f2d4054ed1e2fb804f9"/>
  <p:tag name="KSO_WM_TEMPLATE_ASSEMBLE_GROUPID" val="60656f2d4054ed1e2fb804f9"/>
</p:tagLst>
</file>

<file path=ppt/tags/tag169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828_1*f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4"/>
  <p:tag name="KSO_WM_UNIT_SHOW_EDIT_AREA_INDICATION" val="1"/>
  <p:tag name="KSO_WM_CHIP_GROUPID" val="5e6b05596848fb12bee65ac8"/>
  <p:tag name="KSO_WM_CHIP_XID" val="5e6b05596848fb12bee65aca"/>
  <p:tag name="KSO_WM_UNIT_DEC_AREA_ID" val="bbecb570c03445089521500d085c8487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a99ba35517a4f24bf010271eef888f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f2d4054ed1e2fb804f9"/>
  <p:tag name="KSO_WM_TEMPLATE_ASSEMBLE_GROUPID" val="60656f2d4054ed1e2fb804f9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TEMPLATE_CATEGORY" val="diagram"/>
  <p:tag name="KSO_WM_TEMPLATE_INDEX" val="20211828"/>
  <p:tag name="KSO_WM_SPECIAL_SOURCE" val="bdnull"/>
  <p:tag name="KSO_WM_SLIDE_ID" val="diagram20211828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59*430"/>
  <p:tag name="KSO_WM_SLIDE_POSITION" val="53*26"/>
  <p:tag name="KSO_WM_TAG_VERSION" val="1.0"/>
  <p:tag name="KSO_WM_SLIDE_LAYOUT" val="a_d_f"/>
  <p:tag name="KSO_WM_SLIDE_LAYOUT_CNT" val="1_1_1"/>
  <p:tag name="KSO_WM_SLIDE_CAN_ADD_NAVIGATION" val="1"/>
  <p:tag name="KSO_WM_SLIDE_BACKGROUND" val="[&quot;general&quot;]"/>
  <p:tag name="KSO_WM_SLIDE_RATIO" val="1.777778"/>
  <p:tag name="KSO_WM_CHIP_INFOS" val="{&quot;layout_type&quot;:&quot;topbottom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XID" val="5f6328e30e9bcbd1695b1d57"/>
  <p:tag name="KSO_WM_CHIP_FILLPROP" val="[[{&quot;fill_id&quot;:&quot;f766a77f275943d5a5774ec061144443&quot;,&quot;fill_align&quot;:&quot;lm&quot;,&quot;text_align&quot;:&quot;lm&quot;,&quot;text_direction&quot;:&quot;horizontal&quot;,&quot;chip_types&quot;:[&quot;header&quot;]},{&quot;fill_id&quot;:&quot;7823c14e3d2042c786ab7deab3f90d84&quot;,&quot;fill_align&quot;:&quot;cm&quot;,&quot;text_align&quot;:&quot;lm&quot;,&quot;text_direction&quot;:&quot;horizontal&quot;,&quot;chip_types&quot;:[&quot;diagram&quot;,&quot;text&quot;,&quot;picture&quot;,&quot;chart&quot;,&quot;table&quot;,&quot;video&quot;],&quot;support_features&quot;:[&quot;collage&quot;]},{&quot;fill_id&quot;:&quot;7135783295194e8a93f1a95cf3344326&quot;,&quot;fill_align&quot;:&quot;cm&quot;,&quot;text_align&quot;:&quot;cm&quot;,&quot;text_direction&quot;:&quot;horizontal&quot;,&quot;chip_types&quot;:[&quot;picture&quot;]}]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32:29&quot;,&quot;maxSize&quot;:{&quot;size1&quot;:41.5},&quot;minSize&quot;:{&quot;size1&quot;:41.5},&quot;normalSize&quot;:{&quot;size1&quot;:41.5},&quot;subLayout&quot;:[{&quot;direction&quot;:1,&quot;id&quot;:&quot;2021-04-01T15:32:29&quot;,&quot;maxSize&quot;:{&quot;size1&quot;:26.6},&quot;minSize&quot;:{&quot;size1&quot;:26.6},&quot;normalSize&quot;:{&quot;size1&quot;:26.6},&quot;subLayout&quot;:[{&quot;id&quot;:&quot;2021-04-01T15:32:29&quot;,&quot;margin&quot;:{&quot;bottom&quot;:0.3790000081062317,&quot;left&quot;:2.243000030517578,&quot;right&quot;:0.4490000009536743,&quot;top&quot;:1.2999999523162842},&quot;type&quot;:0},{&quot;id&quot;:&quot;2021-04-01T15:32:29&quot;,&quot;margin&quot;:{&quot;bottom&quot;:1.962999939918518,&quot;left&quot;:0.7469999194145203,&quot;right&quot;:2.115999937057495,&quot;top&quot;:2.575000047683716},&quot;type&quot;:0}],&quot;type&quot;:0},{&quot;id&quot;:&quot;2021-04-01T15:32:29&quot;,&quot;margin&quot;:{&quot;bottom&quot;:1.304999828338623,&quot;left&quot;:2.117000102996826,&quot;right&quot;:1.6929999589920044,&quot;top&quot;:0.9829999804496765},&quot;type&quot;:0}],&quot;type&quot;:0}"/>
  <p:tag name="KSO_WM_CHIP_GROUPID" val="5f0d14ec8050c250ba656b60"/>
  <p:tag name="KSO_WM_SLIDE_BK_DARK_LIGHT" val="2"/>
  <p:tag name="KSO_WM_SLIDE_BACKGROUND_TYPE" val="general"/>
  <p:tag name="KSO_WM_SLIDE_SUPPORT_FEATURE_TYPE" val="0"/>
  <p:tag name="KSO_WM_TEMPLATE_ASSEMBLE_XID" val="60656f2d4054ed1e2fb804f9"/>
  <p:tag name="KSO_WM_TEMPLATE_ASSEMBLE_GROUPID" val="60656f2d4054ed1e2fb804f9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1828_1*i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BLOCK" val="0"/>
  <p:tag name="KSO_WM_UNIT_SM_LIMIT_TYPE" val="1"/>
  <p:tag name="KSO_WM_UNIT_DEC_AREA_ID" val="8ca6110995d742909efe949d07fab13b"/>
  <p:tag name="KSO_WM_UNIT_DECORATE_INFO" val="{&quot;ReferentInfo&quot;:{&quot;Id&quot;:&quot;slide&quot;,&quot;X&quot;:{&quot;Pos&quot;:0},&quot;Y&quot;:{&quot;Pos&quot;:0}},&quot;DecorateInfoX&quot;:{&quot;Pos&quot;:0,&quot;IsAbs&quot;:true},&quot;DecorateInfoY&quot;:{&quot;Pos&quot;:0,&quot;IsAbs&quot;:true},&quot;DecorateInfoW&quot;:{&quot;IsAbs&quot;:true},&quot;DecorateInfoH&quot;:{&quot;IsAbs&quot;:true},&quot;whChangeMode&quot;:0}"/>
  <p:tag name="KSO_WM_CHIP_GROUPID" val="5f0d14ec8050c250ba656b60"/>
  <p:tag name="KSO_WM_CHIP_XID" val="5f6328e30e9bcbd1695b1d57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99"/>
  <p:tag name="KSO_WM_TEMPLATE_ASSEMBLE_XID" val="60656f2d4054ed1e2fb804f9"/>
  <p:tag name="KSO_WM_TEMPLATE_ASSEMBLE_GROUPID" val="60656f2d4054ed1e2fb804f9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828_1*i*2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38962207507649138395fd1eb05be7e4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0},&quot;ReferentInfo&quot;:{&quot;Id&quot;:&quot;87c0a2796742412bbea5a88848d136a9&quot;,&quot;X&quot;:{&quot;Pos&quot;:1},&quot;Y&quot;:{&quot;Pos&quot;:2}},&quot;whChangeMode&quot;:0}"/>
  <p:tag name="KSO_WM_CHIP_GROUPID" val="5f0d14ec8050c250ba656b60"/>
  <p:tag name="KSO_WM_CHIP_XID" val="5f6328e30e9bcbd1695b1d57"/>
  <p:tag name="KSO_WM_UNIT_LINE_FORE_SCHEMECOLOR_INDEX_BRIGHTNESS" val="0"/>
  <p:tag name="KSO_WM_UNIT_LINE_FORE_SCHEMECOLOR_INDEX" val="5"/>
  <p:tag name="KSO_WM_UNIT_LINE_FILL_TYPE" val="2"/>
  <p:tag name="KSO_WM_TEMPLATE_ASSEMBLE_XID" val="60656f2d4054ed1e2fb804f9"/>
  <p:tag name="KSO_WM_TEMPLATE_ASSEMBLE_GROUPID" val="60656f2d4054ed1e2fb804f9"/>
</p:tagLst>
</file>

<file path=ppt/tags/tag17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828_1*a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7c0a2796742412bbea5a88848d136a9"/>
  <p:tag name="KSO_WM_UNIT_DECORATE_INFO" val="{&quot;ReferentInfo&quot;:{&quot;Id&quot;:&quot;slide&quot;,&quot;X&quot;:{&quot;Pos&quot;:1},&quot;Y&quot;:{&quot;Pos&quot;:0}},&quot;DecorateInfoX&quot;:{&quot;Pos&quot;:1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87133c887974cf998369e44e224ddd7"/>
  <p:tag name="KSO_WM_UNIT_TEXT_FILL_FORE_SCHEMECOLOR_INDEX_BRIGHTNESS" val="0"/>
  <p:tag name="KSO_WM_UNIT_TEXT_FILL_FORE_SCHEMECOLOR_INDEX" val="13"/>
  <p:tag name="KSO_WM_UNIT_TEXT_FILL_TYPE" val="1"/>
  <p:tag name="KSO_WM_TEMPLATE_ASSEMBLE_XID" val="60656f2d4054ed1e2fb804f9"/>
  <p:tag name="KSO_WM_TEMPLATE_ASSEMBLE_GROUPID" val="60656f2d4054ed1e2fb804f9"/>
</p:tagLst>
</file>

<file path=ppt/tags/tag174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828_1*f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4"/>
  <p:tag name="KSO_WM_UNIT_SHOW_EDIT_AREA_INDICATION" val="1"/>
  <p:tag name="KSO_WM_CHIP_GROUPID" val="5e6b05596848fb12bee65ac8"/>
  <p:tag name="KSO_WM_CHIP_XID" val="5e6b05596848fb12bee65aca"/>
  <p:tag name="KSO_WM_UNIT_DEC_AREA_ID" val="bbecb570c03445089521500d085c8487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a99ba35517a4f24bf010271eef888f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f2d4054ed1e2fb804f9"/>
  <p:tag name="KSO_WM_TEMPLATE_ASSEMBLE_GROUPID" val="60656f2d4054ed1e2fb804f9"/>
</p:tagLst>
</file>

<file path=ppt/tags/tag175.xml><?xml version="1.0" encoding="utf-8"?>
<p:tagLst xmlns:p="http://schemas.openxmlformats.org/presentationml/2006/main">
  <p:tag name="KSO_WM_DIAGRAM_VIRTUALLY_FRAME" val="{&quot;height&quot;:2433.1,&quot;left&quot;:63.85,&quot;top&quot;:116.8,&quot;width&quot;:833.9}"/>
</p:tagLst>
</file>

<file path=ppt/tags/tag176.xml><?xml version="1.0" encoding="utf-8"?>
<p:tagLst xmlns:p="http://schemas.openxmlformats.org/presentationml/2006/main">
  <p:tag name="KSO_WM_DIAGRAM_VIRTUALLY_FRAME" val="{&quot;height&quot;:2433.1,&quot;left&quot;:63.85,&quot;top&quot;:116.8,&quot;width&quot;:833.9}"/>
</p:tagLst>
</file>

<file path=ppt/tags/tag177.xml><?xml version="1.0" encoding="utf-8"?>
<p:tagLst xmlns:p="http://schemas.openxmlformats.org/presentationml/2006/main">
  <p:tag name="KSO_WM_DIAGRAM_VIRTUALLY_FRAME" val="{&quot;height&quot;:2433.1,&quot;left&quot;:63.85,&quot;top&quot;:116.8,&quot;width&quot;:833.9}"/>
</p:tagLst>
</file>

<file path=ppt/tags/tag178.xml><?xml version="1.0" encoding="utf-8"?>
<p:tagLst xmlns:p="http://schemas.openxmlformats.org/presentationml/2006/main">
  <p:tag name="KSO_WM_DIAGRAM_VIRTUALLY_FRAME" val="{&quot;height&quot;:2433.1,&quot;left&quot;:63.85,&quot;top&quot;:116.8,&quot;width&quot;:833.9}"/>
</p:tagLst>
</file>

<file path=ppt/tags/tag179.xml><?xml version="1.0" encoding="utf-8"?>
<p:tagLst xmlns:p="http://schemas.openxmlformats.org/presentationml/2006/main">
  <p:tag name="KSO_WM_BEAUTIFY_FLAG" val="#wm#"/>
  <p:tag name="KSO_WM_TEMPLATE_CATEGORY" val="diagram"/>
  <p:tag name="KSO_WM_TEMPLATE_INDEX" val="20211828"/>
  <p:tag name="KSO_WM_SPECIAL_SOURCE" val="bdnull"/>
  <p:tag name="KSO_WM_SLIDE_ID" val="diagram20211828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59*430"/>
  <p:tag name="KSO_WM_SLIDE_POSITION" val="53*26"/>
  <p:tag name="KSO_WM_TAG_VERSION" val="1.0"/>
  <p:tag name="KSO_WM_SLIDE_LAYOUT" val="a_d_f"/>
  <p:tag name="KSO_WM_SLIDE_LAYOUT_CNT" val="1_1_1"/>
  <p:tag name="KSO_WM_SLIDE_CAN_ADD_NAVIGATION" val="1"/>
  <p:tag name="KSO_WM_SLIDE_BACKGROUND" val="[&quot;general&quot;]"/>
  <p:tag name="KSO_WM_SLIDE_RATIO" val="1.777778"/>
  <p:tag name="KSO_WM_CHIP_INFOS" val="{&quot;layout_type&quot;:&quot;topbottom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XID" val="5f6328e30e9bcbd1695b1d57"/>
  <p:tag name="KSO_WM_CHIP_FILLPROP" val="[[{&quot;fill_id&quot;:&quot;f766a77f275943d5a5774ec061144443&quot;,&quot;fill_align&quot;:&quot;lm&quot;,&quot;text_align&quot;:&quot;lm&quot;,&quot;text_direction&quot;:&quot;horizontal&quot;,&quot;chip_types&quot;:[&quot;header&quot;]},{&quot;fill_id&quot;:&quot;7823c14e3d2042c786ab7deab3f90d84&quot;,&quot;fill_align&quot;:&quot;cm&quot;,&quot;text_align&quot;:&quot;lm&quot;,&quot;text_direction&quot;:&quot;horizontal&quot;,&quot;chip_types&quot;:[&quot;diagram&quot;,&quot;text&quot;,&quot;picture&quot;,&quot;chart&quot;,&quot;table&quot;,&quot;video&quot;],&quot;support_features&quot;:[&quot;collage&quot;]},{&quot;fill_id&quot;:&quot;7135783295194e8a93f1a95cf3344326&quot;,&quot;fill_align&quot;:&quot;cm&quot;,&quot;text_align&quot;:&quot;cm&quot;,&quot;text_direction&quot;:&quot;horizontal&quot;,&quot;chip_types&quot;:[&quot;picture&quot;]}]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32:29&quot;,&quot;maxSize&quot;:{&quot;size1&quot;:41.5},&quot;minSize&quot;:{&quot;size1&quot;:41.5},&quot;normalSize&quot;:{&quot;size1&quot;:41.5},&quot;subLayout&quot;:[{&quot;direction&quot;:1,&quot;id&quot;:&quot;2021-04-01T15:32:29&quot;,&quot;maxSize&quot;:{&quot;size1&quot;:26.6},&quot;minSize&quot;:{&quot;size1&quot;:26.6},&quot;normalSize&quot;:{&quot;size1&quot;:26.6},&quot;subLayout&quot;:[{&quot;id&quot;:&quot;2021-04-01T15:32:29&quot;,&quot;margin&quot;:{&quot;bottom&quot;:0.3790000081062317,&quot;left&quot;:2.243000030517578,&quot;right&quot;:0.4490000009536743,&quot;top&quot;:1.2999999523162842},&quot;type&quot;:0},{&quot;id&quot;:&quot;2021-04-01T15:32:29&quot;,&quot;margin&quot;:{&quot;bottom&quot;:1.962999939918518,&quot;left&quot;:0.7469999194145203,&quot;right&quot;:2.115999937057495,&quot;top&quot;:2.575000047683716},&quot;type&quot;:0}],&quot;type&quot;:0},{&quot;id&quot;:&quot;2021-04-01T15:32:29&quot;,&quot;margin&quot;:{&quot;bottom&quot;:1.304999828338623,&quot;left&quot;:2.117000102996826,&quot;right&quot;:1.6929999589920044,&quot;top&quot;:0.9829999804496765},&quot;type&quot;:0}],&quot;type&quot;:0}"/>
  <p:tag name="KSO_WM_CHIP_GROUPID" val="5f0d14ec8050c250ba656b60"/>
  <p:tag name="KSO_WM_SLIDE_BK_DARK_LIGHT" val="2"/>
  <p:tag name="KSO_WM_SLIDE_BACKGROUND_TYPE" val="general"/>
  <p:tag name="KSO_WM_SLIDE_SUPPORT_FEATURE_TYPE" val="0"/>
  <p:tag name="KSO_WM_TEMPLATE_ASSEMBLE_XID" val="60656f2d4054ed1e2fb804f9"/>
  <p:tag name="KSO_WM_TEMPLATE_ASSEMBLE_GROUPID" val="60656f2d4054ed1e2fb804f9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1828_1*i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BLOCK" val="0"/>
  <p:tag name="KSO_WM_UNIT_SM_LIMIT_TYPE" val="1"/>
  <p:tag name="KSO_WM_UNIT_DEC_AREA_ID" val="8ca6110995d742909efe949d07fab13b"/>
  <p:tag name="KSO_WM_UNIT_DECORATE_INFO" val="{&quot;ReferentInfo&quot;:{&quot;Id&quot;:&quot;slide&quot;,&quot;X&quot;:{&quot;Pos&quot;:0},&quot;Y&quot;:{&quot;Pos&quot;:0}},&quot;DecorateInfoX&quot;:{&quot;Pos&quot;:0,&quot;IsAbs&quot;:true},&quot;DecorateInfoY&quot;:{&quot;Pos&quot;:0,&quot;IsAbs&quot;:true},&quot;DecorateInfoW&quot;:{&quot;IsAbs&quot;:true},&quot;DecorateInfoH&quot;:{&quot;IsAbs&quot;:true},&quot;whChangeMode&quot;:0}"/>
  <p:tag name="KSO_WM_CHIP_GROUPID" val="5f0d14ec8050c250ba656b60"/>
  <p:tag name="KSO_WM_CHIP_XID" val="5f6328e30e9bcbd1695b1d57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99"/>
  <p:tag name="KSO_WM_TEMPLATE_ASSEMBLE_XID" val="60656f2d4054ed1e2fb804f9"/>
  <p:tag name="KSO_WM_TEMPLATE_ASSEMBLE_GROUPID" val="60656f2d4054ed1e2fb804f9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828_1*i*2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38962207507649138395fd1eb05be7e4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0},&quot;ReferentInfo&quot;:{&quot;Id&quot;:&quot;87c0a2796742412bbea5a88848d136a9&quot;,&quot;X&quot;:{&quot;Pos&quot;:1},&quot;Y&quot;:{&quot;Pos&quot;:2}},&quot;whChangeMode&quot;:0}"/>
  <p:tag name="KSO_WM_CHIP_GROUPID" val="5f0d14ec8050c250ba656b60"/>
  <p:tag name="KSO_WM_CHIP_XID" val="5f6328e30e9bcbd1695b1d57"/>
  <p:tag name="KSO_WM_UNIT_LINE_FORE_SCHEMECOLOR_INDEX_BRIGHTNESS" val="0"/>
  <p:tag name="KSO_WM_UNIT_LINE_FORE_SCHEMECOLOR_INDEX" val="5"/>
  <p:tag name="KSO_WM_UNIT_LINE_FILL_TYPE" val="2"/>
  <p:tag name="KSO_WM_TEMPLATE_ASSEMBLE_XID" val="60656f2d4054ed1e2fb804f9"/>
  <p:tag name="KSO_WM_TEMPLATE_ASSEMBLE_GROUPID" val="60656f2d4054ed1e2fb804f9"/>
</p:tagLst>
</file>

<file path=ppt/tags/tag18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828_1*a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7c0a2796742412bbea5a88848d136a9"/>
  <p:tag name="KSO_WM_UNIT_DECORATE_INFO" val="{&quot;ReferentInfo&quot;:{&quot;Id&quot;:&quot;slide&quot;,&quot;X&quot;:{&quot;Pos&quot;:1},&quot;Y&quot;:{&quot;Pos&quot;:0}},&quot;DecorateInfoX&quot;:{&quot;Pos&quot;:1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87133c887974cf998369e44e224ddd7"/>
  <p:tag name="KSO_WM_UNIT_TEXT_FILL_FORE_SCHEMECOLOR_INDEX_BRIGHTNESS" val="0"/>
  <p:tag name="KSO_WM_UNIT_TEXT_FILL_FORE_SCHEMECOLOR_INDEX" val="13"/>
  <p:tag name="KSO_WM_UNIT_TEXT_FILL_TYPE" val="1"/>
  <p:tag name="KSO_WM_TEMPLATE_ASSEMBLE_XID" val="60656f2d4054ed1e2fb804f9"/>
  <p:tag name="KSO_WM_TEMPLATE_ASSEMBLE_GROUPID" val="60656f2d4054ed1e2fb804f9"/>
</p:tagLst>
</file>

<file path=ppt/tags/tag183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828_1*f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4"/>
  <p:tag name="KSO_WM_UNIT_SHOW_EDIT_AREA_INDICATION" val="1"/>
  <p:tag name="KSO_WM_CHIP_GROUPID" val="5e6b05596848fb12bee65ac8"/>
  <p:tag name="KSO_WM_CHIP_XID" val="5e6b05596848fb12bee65aca"/>
  <p:tag name="KSO_WM_UNIT_DEC_AREA_ID" val="bbecb570c03445089521500d085c8487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a99ba35517a4f24bf010271eef888f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f2d4054ed1e2fb804f9"/>
  <p:tag name="KSO_WM_TEMPLATE_ASSEMBLE_GROUPID" val="60656f2d4054ed1e2fb804f9"/>
</p:tagLst>
</file>

<file path=ppt/tags/tag184.xml><?xml version="1.0" encoding="utf-8"?>
<p:tagLst xmlns:p="http://schemas.openxmlformats.org/presentationml/2006/main">
  <p:tag name="KSO_WM_BEAUTIFY_FLAG" val="#wm#"/>
  <p:tag name="KSO_WM_TEMPLATE_CATEGORY" val="diagram"/>
  <p:tag name="KSO_WM_TEMPLATE_INDEX" val="20211828"/>
  <p:tag name="KSO_WM_SPECIAL_SOURCE" val="bdnull"/>
  <p:tag name="KSO_WM_SLIDE_ID" val="diagram20211828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59*430"/>
  <p:tag name="KSO_WM_SLIDE_POSITION" val="53*26"/>
  <p:tag name="KSO_WM_TAG_VERSION" val="1.0"/>
  <p:tag name="KSO_WM_SLIDE_LAYOUT" val="a_d_f"/>
  <p:tag name="KSO_WM_SLIDE_LAYOUT_CNT" val="1_1_1"/>
  <p:tag name="KSO_WM_SLIDE_CAN_ADD_NAVIGATION" val="1"/>
  <p:tag name="KSO_WM_SLIDE_BACKGROUND" val="[&quot;general&quot;]"/>
  <p:tag name="KSO_WM_SLIDE_RATIO" val="1.777778"/>
  <p:tag name="KSO_WM_CHIP_INFOS" val="{&quot;layout_type&quot;:&quot;topbottom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XID" val="5f6328e30e9bcbd1695b1d57"/>
  <p:tag name="KSO_WM_CHIP_FILLPROP" val="[[{&quot;fill_id&quot;:&quot;f766a77f275943d5a5774ec061144443&quot;,&quot;fill_align&quot;:&quot;lm&quot;,&quot;text_align&quot;:&quot;lm&quot;,&quot;text_direction&quot;:&quot;horizontal&quot;,&quot;chip_types&quot;:[&quot;header&quot;]},{&quot;fill_id&quot;:&quot;7823c14e3d2042c786ab7deab3f90d84&quot;,&quot;fill_align&quot;:&quot;cm&quot;,&quot;text_align&quot;:&quot;lm&quot;,&quot;text_direction&quot;:&quot;horizontal&quot;,&quot;chip_types&quot;:[&quot;diagram&quot;,&quot;text&quot;,&quot;picture&quot;,&quot;chart&quot;,&quot;table&quot;,&quot;video&quot;],&quot;support_features&quot;:[&quot;collage&quot;]},{&quot;fill_id&quot;:&quot;7135783295194e8a93f1a95cf3344326&quot;,&quot;fill_align&quot;:&quot;cm&quot;,&quot;text_align&quot;:&quot;cm&quot;,&quot;text_direction&quot;:&quot;horizontal&quot;,&quot;chip_types&quot;:[&quot;picture&quot;]}]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32:29&quot;,&quot;maxSize&quot;:{&quot;size1&quot;:41.5},&quot;minSize&quot;:{&quot;size1&quot;:41.5},&quot;normalSize&quot;:{&quot;size1&quot;:41.5},&quot;subLayout&quot;:[{&quot;direction&quot;:1,&quot;id&quot;:&quot;2021-04-01T15:32:29&quot;,&quot;maxSize&quot;:{&quot;size1&quot;:26.6},&quot;minSize&quot;:{&quot;size1&quot;:26.6},&quot;normalSize&quot;:{&quot;size1&quot;:26.6},&quot;subLayout&quot;:[{&quot;id&quot;:&quot;2021-04-01T15:32:29&quot;,&quot;margin&quot;:{&quot;bottom&quot;:0.3790000081062317,&quot;left&quot;:2.243000030517578,&quot;right&quot;:0.4490000009536743,&quot;top&quot;:1.2999999523162842},&quot;type&quot;:0},{&quot;id&quot;:&quot;2021-04-01T15:32:29&quot;,&quot;margin&quot;:{&quot;bottom&quot;:1.962999939918518,&quot;left&quot;:0.7469999194145203,&quot;right&quot;:2.115999937057495,&quot;top&quot;:2.575000047683716},&quot;type&quot;:0}],&quot;type&quot;:0},{&quot;id&quot;:&quot;2021-04-01T15:32:29&quot;,&quot;margin&quot;:{&quot;bottom&quot;:1.304999828338623,&quot;left&quot;:2.117000102996826,&quot;right&quot;:1.6929999589920044,&quot;top&quot;:0.9829999804496765},&quot;type&quot;:0}],&quot;type&quot;:0}"/>
  <p:tag name="KSO_WM_CHIP_GROUPID" val="5f0d14ec8050c250ba656b60"/>
  <p:tag name="KSO_WM_SLIDE_BK_DARK_LIGHT" val="2"/>
  <p:tag name="KSO_WM_SLIDE_BACKGROUND_TYPE" val="general"/>
  <p:tag name="KSO_WM_SLIDE_SUPPORT_FEATURE_TYPE" val="0"/>
  <p:tag name="KSO_WM_TEMPLATE_ASSEMBLE_XID" val="60656f2d4054ed1e2fb804f9"/>
  <p:tag name="KSO_WM_TEMPLATE_ASSEMBLE_GROUPID" val="60656f2d4054ed1e2fb804f9"/>
</p:tagLst>
</file>

<file path=ppt/tags/tag185.xml><?xml version="1.0" encoding="utf-8"?>
<p:tagLst xmlns:p="http://schemas.openxmlformats.org/presentationml/2006/main">
  <p:tag name="KSO_WM_DIAGRAM_VIRTUALLY_FRAME" val="{&quot;height&quot;:561.1,&quot;left&quot;:113,&quot;top&quot;:113.75,&quot;width&quot;:546.3}"/>
</p:tagLst>
</file>

<file path=ppt/tags/tag18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18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1828_1*i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BLOCK" val="0"/>
  <p:tag name="KSO_WM_UNIT_SM_LIMIT_TYPE" val="1"/>
  <p:tag name="KSO_WM_UNIT_DEC_AREA_ID" val="8ca6110995d742909efe949d07fab13b"/>
  <p:tag name="KSO_WM_UNIT_DECORATE_INFO" val="{&quot;ReferentInfo&quot;:{&quot;Id&quot;:&quot;slide&quot;,&quot;X&quot;:{&quot;Pos&quot;:0},&quot;Y&quot;:{&quot;Pos&quot;:0}},&quot;DecorateInfoX&quot;:{&quot;Pos&quot;:0,&quot;IsAbs&quot;:true},&quot;DecorateInfoY&quot;:{&quot;Pos&quot;:0,&quot;IsAbs&quot;:true},&quot;DecorateInfoW&quot;:{&quot;IsAbs&quot;:true},&quot;DecorateInfoH&quot;:{&quot;IsAbs&quot;:true},&quot;whChangeMode&quot;:0}"/>
  <p:tag name="KSO_WM_CHIP_GROUPID" val="5f0d14ec8050c250ba656b60"/>
  <p:tag name="KSO_WM_CHIP_XID" val="5f6328e30e9bcbd1695b1d57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99"/>
  <p:tag name="KSO_WM_TEMPLATE_ASSEMBLE_XID" val="60656f2d4054ed1e2fb804f9"/>
  <p:tag name="KSO_WM_TEMPLATE_ASSEMBLE_GROUPID" val="60656f2d4054ed1e2fb804f9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828_1*i*2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38962207507649138395fd1eb05be7e4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0},&quot;ReferentInfo&quot;:{&quot;Id&quot;:&quot;87c0a2796742412bbea5a88848d136a9&quot;,&quot;X&quot;:{&quot;Pos&quot;:1},&quot;Y&quot;:{&quot;Pos&quot;:2}},&quot;whChangeMode&quot;:0}"/>
  <p:tag name="KSO_WM_CHIP_GROUPID" val="5f0d14ec8050c250ba656b60"/>
  <p:tag name="KSO_WM_CHIP_XID" val="5f6328e30e9bcbd1695b1d57"/>
  <p:tag name="KSO_WM_UNIT_LINE_FORE_SCHEMECOLOR_INDEX_BRIGHTNESS" val="0"/>
  <p:tag name="KSO_WM_UNIT_LINE_FORE_SCHEMECOLOR_INDEX" val="5"/>
  <p:tag name="KSO_WM_UNIT_LINE_FILL_TYPE" val="2"/>
  <p:tag name="KSO_WM_TEMPLATE_ASSEMBLE_XID" val="60656f2d4054ed1e2fb804f9"/>
  <p:tag name="KSO_WM_TEMPLATE_ASSEMBLE_GROUPID" val="60656f2d4054ed1e2fb804f9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828_1*a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7c0a2796742412bbea5a88848d136a9"/>
  <p:tag name="KSO_WM_UNIT_DECORATE_INFO" val="{&quot;ReferentInfo&quot;:{&quot;Id&quot;:&quot;slide&quot;,&quot;X&quot;:{&quot;Pos&quot;:1},&quot;Y&quot;:{&quot;Pos&quot;:0}},&quot;DecorateInfoX&quot;:{&quot;Pos&quot;:1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87133c887974cf998369e44e224ddd7"/>
  <p:tag name="KSO_WM_UNIT_TEXT_FILL_FORE_SCHEMECOLOR_INDEX_BRIGHTNESS" val="0"/>
  <p:tag name="KSO_WM_UNIT_TEXT_FILL_FORE_SCHEMECOLOR_INDEX" val="13"/>
  <p:tag name="KSO_WM_UNIT_TEXT_FILL_TYPE" val="1"/>
  <p:tag name="KSO_WM_TEMPLATE_ASSEMBLE_XID" val="60656f2d4054ed1e2fb804f9"/>
  <p:tag name="KSO_WM_TEMPLATE_ASSEMBLE_GROUPID" val="60656f2d4054ed1e2fb804f9"/>
</p:tagLst>
</file>

<file path=ppt/tags/tag191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828_1*f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4"/>
  <p:tag name="KSO_WM_UNIT_SHOW_EDIT_AREA_INDICATION" val="1"/>
  <p:tag name="KSO_WM_CHIP_GROUPID" val="5e6b05596848fb12bee65ac8"/>
  <p:tag name="KSO_WM_CHIP_XID" val="5e6b05596848fb12bee65aca"/>
  <p:tag name="KSO_WM_UNIT_DEC_AREA_ID" val="bbecb570c03445089521500d085c8487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a99ba35517a4f24bf010271eef888f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f2d4054ed1e2fb804f9"/>
  <p:tag name="KSO_WM_TEMPLATE_ASSEMBLE_GROUPID" val="60656f2d4054ed1e2fb804f9"/>
</p:tagLst>
</file>

<file path=ppt/tags/tag192.xml><?xml version="1.0" encoding="utf-8"?>
<p:tagLst xmlns:p="http://schemas.openxmlformats.org/presentationml/2006/main">
  <p:tag name="KSO_WM_DIAGRAM_VIRTUALLY_FRAME" val="{&quot;height&quot;:2433.1,&quot;left&quot;:63.85,&quot;top&quot;:116.8,&quot;width&quot;:833.9}"/>
</p:tagLst>
</file>

<file path=ppt/tags/tag193.xml><?xml version="1.0" encoding="utf-8"?>
<p:tagLst xmlns:p="http://schemas.openxmlformats.org/presentationml/2006/main">
  <p:tag name="KSO_WM_DIAGRAM_VIRTUALLY_FRAME" val="{&quot;height&quot;:2433.1,&quot;left&quot;:63.85,&quot;top&quot;:116.8,&quot;width&quot;:833.9}"/>
</p:tagLst>
</file>

<file path=ppt/tags/tag194.xml><?xml version="1.0" encoding="utf-8"?>
<p:tagLst xmlns:p="http://schemas.openxmlformats.org/presentationml/2006/main">
  <p:tag name="KSO_WM_DIAGRAM_VIRTUALLY_FRAME" val="{&quot;height&quot;:2433.1,&quot;left&quot;:63.85,&quot;top&quot;:116.8,&quot;width&quot;:833.9}"/>
</p:tagLst>
</file>

<file path=ppt/tags/tag195.xml><?xml version="1.0" encoding="utf-8"?>
<p:tagLst xmlns:p="http://schemas.openxmlformats.org/presentationml/2006/main">
  <p:tag name="KSO_WM_BEAUTIFY_FLAG" val="#wm#"/>
  <p:tag name="KSO_WM_TEMPLATE_CATEGORY" val="diagram"/>
  <p:tag name="KSO_WM_TEMPLATE_INDEX" val="20211828"/>
  <p:tag name="KSO_WM_SPECIAL_SOURCE" val="bdnull"/>
  <p:tag name="KSO_WM_SLIDE_ID" val="diagram20211828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59*430"/>
  <p:tag name="KSO_WM_SLIDE_POSITION" val="53*26"/>
  <p:tag name="KSO_WM_TAG_VERSION" val="1.0"/>
  <p:tag name="KSO_WM_SLIDE_LAYOUT" val="a_d_f"/>
  <p:tag name="KSO_WM_SLIDE_LAYOUT_CNT" val="1_1_1"/>
  <p:tag name="KSO_WM_SLIDE_CAN_ADD_NAVIGATION" val="1"/>
  <p:tag name="KSO_WM_SLIDE_BACKGROUND" val="[&quot;general&quot;]"/>
  <p:tag name="KSO_WM_SLIDE_RATIO" val="1.777778"/>
  <p:tag name="KSO_WM_CHIP_INFOS" val="{&quot;layout_type&quot;:&quot;topbottom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XID" val="5f6328e30e9bcbd1695b1d57"/>
  <p:tag name="KSO_WM_CHIP_FILLPROP" val="[[{&quot;fill_id&quot;:&quot;f766a77f275943d5a5774ec061144443&quot;,&quot;fill_align&quot;:&quot;lm&quot;,&quot;text_align&quot;:&quot;lm&quot;,&quot;text_direction&quot;:&quot;horizontal&quot;,&quot;chip_types&quot;:[&quot;header&quot;]},{&quot;fill_id&quot;:&quot;7823c14e3d2042c786ab7deab3f90d84&quot;,&quot;fill_align&quot;:&quot;cm&quot;,&quot;text_align&quot;:&quot;lm&quot;,&quot;text_direction&quot;:&quot;horizontal&quot;,&quot;chip_types&quot;:[&quot;diagram&quot;,&quot;text&quot;,&quot;picture&quot;,&quot;chart&quot;,&quot;table&quot;,&quot;video&quot;],&quot;support_features&quot;:[&quot;collage&quot;]},{&quot;fill_id&quot;:&quot;7135783295194e8a93f1a95cf3344326&quot;,&quot;fill_align&quot;:&quot;cm&quot;,&quot;text_align&quot;:&quot;cm&quot;,&quot;text_direction&quot;:&quot;horizontal&quot;,&quot;chip_types&quot;:[&quot;picture&quot;]}]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32:29&quot;,&quot;maxSize&quot;:{&quot;size1&quot;:41.5},&quot;minSize&quot;:{&quot;size1&quot;:41.5},&quot;normalSize&quot;:{&quot;size1&quot;:41.5},&quot;subLayout&quot;:[{&quot;direction&quot;:1,&quot;id&quot;:&quot;2021-04-01T15:32:29&quot;,&quot;maxSize&quot;:{&quot;size1&quot;:26.6},&quot;minSize&quot;:{&quot;size1&quot;:26.6},&quot;normalSize&quot;:{&quot;size1&quot;:26.6},&quot;subLayout&quot;:[{&quot;id&quot;:&quot;2021-04-01T15:32:29&quot;,&quot;margin&quot;:{&quot;bottom&quot;:0.3790000081062317,&quot;left&quot;:2.243000030517578,&quot;right&quot;:0.4490000009536743,&quot;top&quot;:1.2999999523162842},&quot;type&quot;:0},{&quot;id&quot;:&quot;2021-04-01T15:32:29&quot;,&quot;margin&quot;:{&quot;bottom&quot;:1.962999939918518,&quot;left&quot;:0.7469999194145203,&quot;right&quot;:2.115999937057495,&quot;top&quot;:2.575000047683716},&quot;type&quot;:0}],&quot;type&quot;:0},{&quot;id&quot;:&quot;2021-04-01T15:32:29&quot;,&quot;margin&quot;:{&quot;bottom&quot;:1.304999828338623,&quot;left&quot;:2.117000102996826,&quot;right&quot;:1.6929999589920044,&quot;top&quot;:0.9829999804496765},&quot;type&quot;:0}],&quot;type&quot;:0}"/>
  <p:tag name="KSO_WM_CHIP_GROUPID" val="5f0d14ec8050c250ba656b60"/>
  <p:tag name="KSO_WM_SLIDE_BK_DARK_LIGHT" val="2"/>
  <p:tag name="KSO_WM_SLIDE_BACKGROUND_TYPE" val="general"/>
  <p:tag name="KSO_WM_SLIDE_SUPPORT_FEATURE_TYPE" val="0"/>
  <p:tag name="KSO_WM_TEMPLATE_ASSEMBLE_XID" val="60656f2d4054ed1e2fb804f9"/>
  <p:tag name="KSO_WM_TEMPLATE_ASSEMBLE_GROUPID" val="60656f2d4054ed1e2fb804f9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1828_1*i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BLOCK" val="0"/>
  <p:tag name="KSO_WM_UNIT_SM_LIMIT_TYPE" val="1"/>
  <p:tag name="KSO_WM_UNIT_DEC_AREA_ID" val="8ca6110995d742909efe949d07fab13b"/>
  <p:tag name="KSO_WM_UNIT_DECORATE_INFO" val="{&quot;ReferentInfo&quot;:{&quot;Id&quot;:&quot;slide&quot;,&quot;X&quot;:{&quot;Pos&quot;:0},&quot;Y&quot;:{&quot;Pos&quot;:0}},&quot;DecorateInfoX&quot;:{&quot;Pos&quot;:0,&quot;IsAbs&quot;:true},&quot;DecorateInfoY&quot;:{&quot;Pos&quot;:0,&quot;IsAbs&quot;:true},&quot;DecorateInfoW&quot;:{&quot;IsAbs&quot;:true},&quot;DecorateInfoH&quot;:{&quot;IsAbs&quot;:true},&quot;whChangeMode&quot;:0}"/>
  <p:tag name="KSO_WM_CHIP_GROUPID" val="5f0d14ec8050c250ba656b60"/>
  <p:tag name="KSO_WM_CHIP_XID" val="5f6328e30e9bcbd1695b1d57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99"/>
  <p:tag name="KSO_WM_TEMPLATE_ASSEMBLE_XID" val="60656f2d4054ed1e2fb804f9"/>
  <p:tag name="KSO_WM_TEMPLATE_ASSEMBLE_GROUPID" val="60656f2d4054ed1e2fb804f9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828_1*i*2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38962207507649138395fd1eb05be7e4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0},&quot;ReferentInfo&quot;:{&quot;Id&quot;:&quot;87c0a2796742412bbea5a88848d136a9&quot;,&quot;X&quot;:{&quot;Pos&quot;:1},&quot;Y&quot;:{&quot;Pos&quot;:2}},&quot;whChangeMode&quot;:0}"/>
  <p:tag name="KSO_WM_CHIP_GROUPID" val="5f0d14ec8050c250ba656b60"/>
  <p:tag name="KSO_WM_CHIP_XID" val="5f6328e30e9bcbd1695b1d57"/>
  <p:tag name="KSO_WM_UNIT_LINE_FORE_SCHEMECOLOR_INDEX_BRIGHTNESS" val="0"/>
  <p:tag name="KSO_WM_UNIT_LINE_FORE_SCHEMECOLOR_INDEX" val="5"/>
  <p:tag name="KSO_WM_UNIT_LINE_FILL_TYPE" val="2"/>
  <p:tag name="KSO_WM_TEMPLATE_ASSEMBLE_XID" val="60656f2d4054ed1e2fb804f9"/>
  <p:tag name="KSO_WM_TEMPLATE_ASSEMBLE_GROUPID" val="60656f2d4054ed1e2fb804f9"/>
</p:tagLst>
</file>

<file path=ppt/tags/tag19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828_1*a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7c0a2796742412bbea5a88848d136a9"/>
  <p:tag name="KSO_WM_UNIT_DECORATE_INFO" val="{&quot;ReferentInfo&quot;:{&quot;Id&quot;:&quot;slide&quot;,&quot;X&quot;:{&quot;Pos&quot;:1},&quot;Y&quot;:{&quot;Pos&quot;:0}},&quot;DecorateInfoX&quot;:{&quot;Pos&quot;:1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87133c887974cf998369e44e224ddd7"/>
  <p:tag name="KSO_WM_UNIT_TEXT_FILL_FORE_SCHEMECOLOR_INDEX_BRIGHTNESS" val="0"/>
  <p:tag name="KSO_WM_UNIT_TEXT_FILL_FORE_SCHEMECOLOR_INDEX" val="13"/>
  <p:tag name="KSO_WM_UNIT_TEXT_FILL_TYPE" val="1"/>
  <p:tag name="KSO_WM_TEMPLATE_ASSEMBLE_XID" val="60656f2d4054ed1e2fb804f9"/>
  <p:tag name="KSO_WM_TEMPLATE_ASSEMBLE_GROUPID" val="60656f2d4054ed1e2fb804f9"/>
</p:tagLst>
</file>

<file path=ppt/tags/tag199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828_1*f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4"/>
  <p:tag name="KSO_WM_UNIT_SHOW_EDIT_AREA_INDICATION" val="1"/>
  <p:tag name="KSO_WM_CHIP_GROUPID" val="5e6b05596848fb12bee65ac8"/>
  <p:tag name="KSO_WM_CHIP_XID" val="5e6b05596848fb12bee65aca"/>
  <p:tag name="KSO_WM_UNIT_DEC_AREA_ID" val="bbecb570c03445089521500d085c8487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a99ba35517a4f24bf010271eef888f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f2d4054ed1e2fb804f9"/>
  <p:tag name="KSO_WM_TEMPLATE_ASSEMBLE_GROUPID" val="60656f2d4054ed1e2fb804f9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#wm#"/>
  <p:tag name="KSO_WM_TEMPLATE_CATEGORY" val="diagram"/>
  <p:tag name="KSO_WM_TEMPLATE_INDEX" val="20211828"/>
  <p:tag name="KSO_WM_SPECIAL_SOURCE" val="bdnull"/>
  <p:tag name="KSO_WM_SLIDE_ID" val="diagram20211828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59*430"/>
  <p:tag name="KSO_WM_SLIDE_POSITION" val="53*26"/>
  <p:tag name="KSO_WM_TAG_VERSION" val="1.0"/>
  <p:tag name="KSO_WM_SLIDE_LAYOUT" val="a_d_f"/>
  <p:tag name="KSO_WM_SLIDE_LAYOUT_CNT" val="1_1_1"/>
  <p:tag name="KSO_WM_SLIDE_CAN_ADD_NAVIGATION" val="1"/>
  <p:tag name="KSO_WM_SLIDE_BACKGROUND" val="[&quot;general&quot;]"/>
  <p:tag name="KSO_WM_SLIDE_RATIO" val="1.777778"/>
  <p:tag name="KSO_WM_CHIP_INFOS" val="{&quot;layout_type&quot;:&quot;topbottom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XID" val="5f6328e30e9bcbd1695b1d57"/>
  <p:tag name="KSO_WM_CHIP_FILLPROP" val="[[{&quot;fill_id&quot;:&quot;f766a77f275943d5a5774ec061144443&quot;,&quot;fill_align&quot;:&quot;lm&quot;,&quot;text_align&quot;:&quot;lm&quot;,&quot;text_direction&quot;:&quot;horizontal&quot;,&quot;chip_types&quot;:[&quot;header&quot;]},{&quot;fill_id&quot;:&quot;7823c14e3d2042c786ab7deab3f90d84&quot;,&quot;fill_align&quot;:&quot;cm&quot;,&quot;text_align&quot;:&quot;lm&quot;,&quot;text_direction&quot;:&quot;horizontal&quot;,&quot;chip_types&quot;:[&quot;diagram&quot;,&quot;text&quot;,&quot;picture&quot;,&quot;chart&quot;,&quot;table&quot;,&quot;video&quot;],&quot;support_features&quot;:[&quot;collage&quot;]},{&quot;fill_id&quot;:&quot;7135783295194e8a93f1a95cf3344326&quot;,&quot;fill_align&quot;:&quot;cm&quot;,&quot;text_align&quot;:&quot;cm&quot;,&quot;text_direction&quot;:&quot;horizontal&quot;,&quot;chip_types&quot;:[&quot;picture&quot;]}]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32:29&quot;,&quot;maxSize&quot;:{&quot;size1&quot;:41.5},&quot;minSize&quot;:{&quot;size1&quot;:41.5},&quot;normalSize&quot;:{&quot;size1&quot;:41.5},&quot;subLayout&quot;:[{&quot;direction&quot;:1,&quot;id&quot;:&quot;2021-04-01T15:32:29&quot;,&quot;maxSize&quot;:{&quot;size1&quot;:26.6},&quot;minSize&quot;:{&quot;size1&quot;:26.6},&quot;normalSize&quot;:{&quot;size1&quot;:26.6},&quot;subLayout&quot;:[{&quot;id&quot;:&quot;2021-04-01T15:32:29&quot;,&quot;margin&quot;:{&quot;bottom&quot;:0.3790000081062317,&quot;left&quot;:2.243000030517578,&quot;right&quot;:0.4490000009536743,&quot;top&quot;:1.2999999523162842},&quot;type&quot;:0},{&quot;id&quot;:&quot;2021-04-01T15:32:29&quot;,&quot;margin&quot;:{&quot;bottom&quot;:1.962999939918518,&quot;left&quot;:0.7469999194145203,&quot;right&quot;:2.115999937057495,&quot;top&quot;:2.575000047683716},&quot;type&quot;:0}],&quot;type&quot;:0},{&quot;id&quot;:&quot;2021-04-01T15:32:29&quot;,&quot;margin&quot;:{&quot;bottom&quot;:1.304999828338623,&quot;left&quot;:2.117000102996826,&quot;right&quot;:1.6929999589920044,&quot;top&quot;:0.9829999804496765},&quot;type&quot;:0}],&quot;type&quot;:0}"/>
  <p:tag name="KSO_WM_CHIP_GROUPID" val="5f0d14ec8050c250ba656b60"/>
  <p:tag name="KSO_WM_SLIDE_BK_DARK_LIGHT" val="2"/>
  <p:tag name="KSO_WM_SLIDE_BACKGROUND_TYPE" val="general"/>
  <p:tag name="KSO_WM_SLIDE_SUPPORT_FEATURE_TYPE" val="0"/>
  <p:tag name="KSO_WM_TEMPLATE_ASSEMBLE_XID" val="60656f2d4054ed1e2fb804f9"/>
  <p:tag name="KSO_WM_TEMPLATE_ASSEMBLE_GROUPID" val="60656f2d4054ed1e2fb804f9"/>
</p:tagLst>
</file>

<file path=ppt/tags/tag201.xml><?xml version="1.0" encoding="utf-8"?>
<p:tagLst xmlns:p="http://schemas.openxmlformats.org/presentationml/2006/main">
  <p:tag name="KSO_WM_DIAGRAM_VIRTUALLY_FRAME" val="{&quot;height&quot;:561.1,&quot;left&quot;:113,&quot;top&quot;:113.75,&quot;width&quot;:546.3}"/>
</p:tagLst>
</file>

<file path=ppt/tags/tag20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20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1828_1*i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BLOCK" val="0"/>
  <p:tag name="KSO_WM_UNIT_SM_LIMIT_TYPE" val="1"/>
  <p:tag name="KSO_WM_UNIT_DEC_AREA_ID" val="8ca6110995d742909efe949d07fab13b"/>
  <p:tag name="KSO_WM_UNIT_DECORATE_INFO" val="{&quot;ReferentInfo&quot;:{&quot;Id&quot;:&quot;slide&quot;,&quot;X&quot;:{&quot;Pos&quot;:0},&quot;Y&quot;:{&quot;Pos&quot;:0}},&quot;DecorateInfoX&quot;:{&quot;Pos&quot;:0,&quot;IsAbs&quot;:true},&quot;DecorateInfoY&quot;:{&quot;Pos&quot;:0,&quot;IsAbs&quot;:true},&quot;DecorateInfoW&quot;:{&quot;IsAbs&quot;:true},&quot;DecorateInfoH&quot;:{&quot;IsAbs&quot;:true},&quot;whChangeMode&quot;:0}"/>
  <p:tag name="KSO_WM_CHIP_GROUPID" val="5f0d14ec8050c250ba656b60"/>
  <p:tag name="KSO_WM_CHIP_XID" val="5f6328e30e9bcbd1695b1d57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99"/>
  <p:tag name="KSO_WM_TEMPLATE_ASSEMBLE_XID" val="60656f2d4054ed1e2fb804f9"/>
  <p:tag name="KSO_WM_TEMPLATE_ASSEMBLE_GROUPID" val="60656f2d4054ed1e2fb804f9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828_1*i*2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38962207507649138395fd1eb05be7e4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0},&quot;ReferentInfo&quot;:{&quot;Id&quot;:&quot;87c0a2796742412bbea5a88848d136a9&quot;,&quot;X&quot;:{&quot;Pos&quot;:1},&quot;Y&quot;:{&quot;Pos&quot;:2}},&quot;whChangeMode&quot;:0}"/>
  <p:tag name="KSO_WM_CHIP_GROUPID" val="5f0d14ec8050c250ba656b60"/>
  <p:tag name="KSO_WM_CHIP_XID" val="5f6328e30e9bcbd1695b1d57"/>
  <p:tag name="KSO_WM_UNIT_LINE_FORE_SCHEMECOLOR_INDEX_BRIGHTNESS" val="0"/>
  <p:tag name="KSO_WM_UNIT_LINE_FORE_SCHEMECOLOR_INDEX" val="5"/>
  <p:tag name="KSO_WM_UNIT_LINE_FILL_TYPE" val="2"/>
  <p:tag name="KSO_WM_TEMPLATE_ASSEMBLE_XID" val="60656f2d4054ed1e2fb804f9"/>
  <p:tag name="KSO_WM_TEMPLATE_ASSEMBLE_GROUPID" val="60656f2d4054ed1e2fb804f9"/>
</p:tagLst>
</file>

<file path=ppt/tags/tag20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828_1*a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7c0a2796742412bbea5a88848d136a9"/>
  <p:tag name="KSO_WM_UNIT_DECORATE_INFO" val="{&quot;ReferentInfo&quot;:{&quot;Id&quot;:&quot;slide&quot;,&quot;X&quot;:{&quot;Pos&quot;:1},&quot;Y&quot;:{&quot;Pos&quot;:0}},&quot;DecorateInfoX&quot;:{&quot;Pos&quot;:1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87133c887974cf998369e44e224ddd7"/>
  <p:tag name="KSO_WM_UNIT_TEXT_FILL_FORE_SCHEMECOLOR_INDEX_BRIGHTNESS" val="0"/>
  <p:tag name="KSO_WM_UNIT_TEXT_FILL_FORE_SCHEMECOLOR_INDEX" val="13"/>
  <p:tag name="KSO_WM_UNIT_TEXT_FILL_TYPE" val="1"/>
  <p:tag name="KSO_WM_TEMPLATE_ASSEMBLE_XID" val="60656f2d4054ed1e2fb804f9"/>
  <p:tag name="KSO_WM_TEMPLATE_ASSEMBLE_GROUPID" val="60656f2d4054ed1e2fb804f9"/>
</p:tagLst>
</file>

<file path=ppt/tags/tag207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828_1*f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4"/>
  <p:tag name="KSO_WM_UNIT_SHOW_EDIT_AREA_INDICATION" val="1"/>
  <p:tag name="KSO_WM_CHIP_GROUPID" val="5e6b05596848fb12bee65ac8"/>
  <p:tag name="KSO_WM_CHIP_XID" val="5e6b05596848fb12bee65aca"/>
  <p:tag name="KSO_WM_UNIT_DEC_AREA_ID" val="bbecb570c03445089521500d085c8487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a99ba35517a4f24bf010271eef888f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f2d4054ed1e2fb804f9"/>
  <p:tag name="KSO_WM_TEMPLATE_ASSEMBLE_GROUPID" val="60656f2d4054ed1e2fb804f9"/>
</p:tagLst>
</file>

<file path=ppt/tags/tag208.xml><?xml version="1.0" encoding="utf-8"?>
<p:tagLst xmlns:p="http://schemas.openxmlformats.org/presentationml/2006/main">
  <p:tag name="KSO_WM_DIAGRAM_VIRTUALLY_FRAME" val="{&quot;height&quot;:2433.1,&quot;left&quot;:63.85,&quot;top&quot;:116.8,&quot;width&quot;:833.9}"/>
</p:tagLst>
</file>

<file path=ppt/tags/tag209.xml><?xml version="1.0" encoding="utf-8"?>
<p:tagLst xmlns:p="http://schemas.openxmlformats.org/presentationml/2006/main">
  <p:tag name="KSO_WM_DIAGRAM_VIRTUALLY_FRAME" val="{&quot;height&quot;:2433.1,&quot;left&quot;:63.85,&quot;top&quot;:116.8,&quot;width&quot;:833.9}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DIAGRAM_VIRTUALLY_FRAME" val="{&quot;height&quot;:2433.1,&quot;left&quot;:63.85,&quot;top&quot;:116.8,&quot;width&quot;:833.9}"/>
</p:tagLst>
</file>

<file path=ppt/tags/tag211.xml><?xml version="1.0" encoding="utf-8"?>
<p:tagLst xmlns:p="http://schemas.openxmlformats.org/presentationml/2006/main">
  <p:tag name="KSO_WM_BEAUTIFY_FLAG" val="#wm#"/>
  <p:tag name="KSO_WM_TEMPLATE_CATEGORY" val="diagram"/>
  <p:tag name="KSO_WM_TEMPLATE_INDEX" val="20211828"/>
  <p:tag name="KSO_WM_SPECIAL_SOURCE" val="bdnull"/>
  <p:tag name="KSO_WM_SLIDE_ID" val="diagram20211828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59*430"/>
  <p:tag name="KSO_WM_SLIDE_POSITION" val="53*26"/>
  <p:tag name="KSO_WM_TAG_VERSION" val="1.0"/>
  <p:tag name="KSO_WM_SLIDE_LAYOUT" val="a_d_f"/>
  <p:tag name="KSO_WM_SLIDE_LAYOUT_CNT" val="1_1_1"/>
  <p:tag name="KSO_WM_SLIDE_CAN_ADD_NAVIGATION" val="1"/>
  <p:tag name="KSO_WM_SLIDE_BACKGROUND" val="[&quot;general&quot;]"/>
  <p:tag name="KSO_WM_SLIDE_RATIO" val="1.777778"/>
  <p:tag name="KSO_WM_CHIP_INFOS" val="{&quot;layout_type&quot;:&quot;topbottom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XID" val="5f6328e30e9bcbd1695b1d57"/>
  <p:tag name="KSO_WM_CHIP_FILLPROP" val="[[{&quot;fill_id&quot;:&quot;f766a77f275943d5a5774ec061144443&quot;,&quot;fill_align&quot;:&quot;lm&quot;,&quot;text_align&quot;:&quot;lm&quot;,&quot;text_direction&quot;:&quot;horizontal&quot;,&quot;chip_types&quot;:[&quot;header&quot;]},{&quot;fill_id&quot;:&quot;7823c14e3d2042c786ab7deab3f90d84&quot;,&quot;fill_align&quot;:&quot;cm&quot;,&quot;text_align&quot;:&quot;lm&quot;,&quot;text_direction&quot;:&quot;horizontal&quot;,&quot;chip_types&quot;:[&quot;diagram&quot;,&quot;text&quot;,&quot;picture&quot;,&quot;chart&quot;,&quot;table&quot;,&quot;video&quot;],&quot;support_features&quot;:[&quot;collage&quot;]},{&quot;fill_id&quot;:&quot;7135783295194e8a93f1a95cf3344326&quot;,&quot;fill_align&quot;:&quot;cm&quot;,&quot;text_align&quot;:&quot;cm&quot;,&quot;text_direction&quot;:&quot;horizontal&quot;,&quot;chip_types&quot;:[&quot;picture&quot;]}]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32:29&quot;,&quot;maxSize&quot;:{&quot;size1&quot;:41.5},&quot;minSize&quot;:{&quot;size1&quot;:41.5},&quot;normalSize&quot;:{&quot;size1&quot;:41.5},&quot;subLayout&quot;:[{&quot;direction&quot;:1,&quot;id&quot;:&quot;2021-04-01T15:32:29&quot;,&quot;maxSize&quot;:{&quot;size1&quot;:26.6},&quot;minSize&quot;:{&quot;size1&quot;:26.6},&quot;normalSize&quot;:{&quot;size1&quot;:26.6},&quot;subLayout&quot;:[{&quot;id&quot;:&quot;2021-04-01T15:32:29&quot;,&quot;margin&quot;:{&quot;bottom&quot;:0.3790000081062317,&quot;left&quot;:2.243000030517578,&quot;right&quot;:0.4490000009536743,&quot;top&quot;:1.2999999523162842},&quot;type&quot;:0},{&quot;id&quot;:&quot;2021-04-01T15:32:29&quot;,&quot;margin&quot;:{&quot;bottom&quot;:1.962999939918518,&quot;left&quot;:0.7469999194145203,&quot;right&quot;:2.115999937057495,&quot;top&quot;:2.575000047683716},&quot;type&quot;:0}],&quot;type&quot;:0},{&quot;id&quot;:&quot;2021-04-01T15:32:29&quot;,&quot;margin&quot;:{&quot;bottom&quot;:1.304999828338623,&quot;left&quot;:2.117000102996826,&quot;right&quot;:1.6929999589920044,&quot;top&quot;:0.9829999804496765},&quot;type&quot;:0}],&quot;type&quot;:0}"/>
  <p:tag name="KSO_WM_CHIP_GROUPID" val="5f0d14ec8050c250ba656b60"/>
  <p:tag name="KSO_WM_SLIDE_BK_DARK_LIGHT" val="2"/>
  <p:tag name="KSO_WM_SLIDE_BACKGROUND_TYPE" val="general"/>
  <p:tag name="KSO_WM_SLIDE_SUPPORT_FEATURE_TYPE" val="0"/>
  <p:tag name="KSO_WM_TEMPLATE_ASSEMBLE_XID" val="60656f2d4054ed1e2fb804f9"/>
  <p:tag name="KSO_WM_TEMPLATE_ASSEMBLE_GROUPID" val="60656f2d4054ed1e2fb804f9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1828_1*i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BLOCK" val="0"/>
  <p:tag name="KSO_WM_UNIT_SM_LIMIT_TYPE" val="1"/>
  <p:tag name="KSO_WM_UNIT_DEC_AREA_ID" val="8ca6110995d742909efe949d07fab13b"/>
  <p:tag name="KSO_WM_UNIT_DECORATE_INFO" val="{&quot;ReferentInfo&quot;:{&quot;Id&quot;:&quot;slide&quot;,&quot;X&quot;:{&quot;Pos&quot;:0},&quot;Y&quot;:{&quot;Pos&quot;:0}},&quot;DecorateInfoX&quot;:{&quot;Pos&quot;:0,&quot;IsAbs&quot;:true},&quot;DecorateInfoY&quot;:{&quot;Pos&quot;:0,&quot;IsAbs&quot;:true},&quot;DecorateInfoW&quot;:{&quot;IsAbs&quot;:true},&quot;DecorateInfoH&quot;:{&quot;IsAbs&quot;:true},&quot;whChangeMode&quot;:0}"/>
  <p:tag name="KSO_WM_CHIP_GROUPID" val="5f0d14ec8050c250ba656b60"/>
  <p:tag name="KSO_WM_CHIP_XID" val="5f6328e30e9bcbd1695b1d57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99"/>
  <p:tag name="KSO_WM_TEMPLATE_ASSEMBLE_XID" val="60656f2d4054ed1e2fb804f9"/>
  <p:tag name="KSO_WM_TEMPLATE_ASSEMBLE_GROUPID" val="60656f2d4054ed1e2fb804f9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828_1*i*2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38962207507649138395fd1eb05be7e4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0},&quot;ReferentInfo&quot;:{&quot;Id&quot;:&quot;87c0a2796742412bbea5a88848d136a9&quot;,&quot;X&quot;:{&quot;Pos&quot;:1},&quot;Y&quot;:{&quot;Pos&quot;:2}},&quot;whChangeMode&quot;:0}"/>
  <p:tag name="KSO_WM_CHIP_GROUPID" val="5f0d14ec8050c250ba656b60"/>
  <p:tag name="KSO_WM_CHIP_XID" val="5f6328e30e9bcbd1695b1d57"/>
  <p:tag name="KSO_WM_UNIT_LINE_FORE_SCHEMECOLOR_INDEX_BRIGHTNESS" val="0"/>
  <p:tag name="KSO_WM_UNIT_LINE_FORE_SCHEMECOLOR_INDEX" val="5"/>
  <p:tag name="KSO_WM_UNIT_LINE_FILL_TYPE" val="2"/>
  <p:tag name="KSO_WM_TEMPLATE_ASSEMBLE_XID" val="60656f2d4054ed1e2fb804f9"/>
  <p:tag name="KSO_WM_TEMPLATE_ASSEMBLE_GROUPID" val="60656f2d4054ed1e2fb804f9"/>
</p:tagLst>
</file>

<file path=ppt/tags/tag21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828_1*a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7c0a2796742412bbea5a88848d136a9"/>
  <p:tag name="KSO_WM_UNIT_DECORATE_INFO" val="{&quot;ReferentInfo&quot;:{&quot;Id&quot;:&quot;slide&quot;,&quot;X&quot;:{&quot;Pos&quot;:1},&quot;Y&quot;:{&quot;Pos&quot;:0}},&quot;DecorateInfoX&quot;:{&quot;Pos&quot;:1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87133c887974cf998369e44e224ddd7"/>
  <p:tag name="KSO_WM_UNIT_TEXT_FILL_FORE_SCHEMECOLOR_INDEX_BRIGHTNESS" val="0"/>
  <p:tag name="KSO_WM_UNIT_TEXT_FILL_FORE_SCHEMECOLOR_INDEX" val="13"/>
  <p:tag name="KSO_WM_UNIT_TEXT_FILL_TYPE" val="1"/>
  <p:tag name="KSO_WM_TEMPLATE_ASSEMBLE_XID" val="60656f2d4054ed1e2fb804f9"/>
  <p:tag name="KSO_WM_TEMPLATE_ASSEMBLE_GROUPID" val="60656f2d4054ed1e2fb804f9"/>
</p:tagLst>
</file>

<file path=ppt/tags/tag215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828_1*f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4"/>
  <p:tag name="KSO_WM_UNIT_SHOW_EDIT_AREA_INDICATION" val="1"/>
  <p:tag name="KSO_WM_CHIP_GROUPID" val="5e6b05596848fb12bee65ac8"/>
  <p:tag name="KSO_WM_CHIP_XID" val="5e6b05596848fb12bee65aca"/>
  <p:tag name="KSO_WM_UNIT_DEC_AREA_ID" val="bbecb570c03445089521500d085c8487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a99ba35517a4f24bf010271eef888f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f2d4054ed1e2fb804f9"/>
  <p:tag name="KSO_WM_TEMPLATE_ASSEMBLE_GROUPID" val="60656f2d4054ed1e2fb804f9"/>
</p:tagLst>
</file>

<file path=ppt/tags/tag216.xml><?xml version="1.0" encoding="utf-8"?>
<p:tagLst xmlns:p="http://schemas.openxmlformats.org/presentationml/2006/main">
  <p:tag name="KSO_WM_BEAUTIFY_FLAG" val="#wm#"/>
  <p:tag name="KSO_WM_TEMPLATE_CATEGORY" val="diagram"/>
  <p:tag name="KSO_WM_TEMPLATE_INDEX" val="20211828"/>
  <p:tag name="KSO_WM_SPECIAL_SOURCE" val="bdnull"/>
  <p:tag name="KSO_WM_SLIDE_ID" val="diagram20211828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59*430"/>
  <p:tag name="KSO_WM_SLIDE_POSITION" val="53*26"/>
  <p:tag name="KSO_WM_TAG_VERSION" val="1.0"/>
  <p:tag name="KSO_WM_SLIDE_LAYOUT" val="a_d_f"/>
  <p:tag name="KSO_WM_SLIDE_LAYOUT_CNT" val="1_1_1"/>
  <p:tag name="KSO_WM_SLIDE_CAN_ADD_NAVIGATION" val="1"/>
  <p:tag name="KSO_WM_SLIDE_BACKGROUND" val="[&quot;general&quot;]"/>
  <p:tag name="KSO_WM_SLIDE_RATIO" val="1.777778"/>
  <p:tag name="KSO_WM_CHIP_INFOS" val="{&quot;layout_type&quot;:&quot;topbottom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XID" val="5f6328e30e9bcbd1695b1d57"/>
  <p:tag name="KSO_WM_CHIP_FILLPROP" val="[[{&quot;fill_id&quot;:&quot;f766a77f275943d5a5774ec061144443&quot;,&quot;fill_align&quot;:&quot;lm&quot;,&quot;text_align&quot;:&quot;lm&quot;,&quot;text_direction&quot;:&quot;horizontal&quot;,&quot;chip_types&quot;:[&quot;header&quot;]},{&quot;fill_id&quot;:&quot;7823c14e3d2042c786ab7deab3f90d84&quot;,&quot;fill_align&quot;:&quot;cm&quot;,&quot;text_align&quot;:&quot;lm&quot;,&quot;text_direction&quot;:&quot;horizontal&quot;,&quot;chip_types&quot;:[&quot;diagram&quot;,&quot;text&quot;,&quot;picture&quot;,&quot;chart&quot;,&quot;table&quot;,&quot;video&quot;],&quot;support_features&quot;:[&quot;collage&quot;]},{&quot;fill_id&quot;:&quot;7135783295194e8a93f1a95cf3344326&quot;,&quot;fill_align&quot;:&quot;cm&quot;,&quot;text_align&quot;:&quot;cm&quot;,&quot;text_direction&quot;:&quot;horizontal&quot;,&quot;chip_types&quot;:[&quot;picture&quot;]}]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32:29&quot;,&quot;maxSize&quot;:{&quot;size1&quot;:41.5},&quot;minSize&quot;:{&quot;size1&quot;:41.5},&quot;normalSize&quot;:{&quot;size1&quot;:41.5},&quot;subLayout&quot;:[{&quot;direction&quot;:1,&quot;id&quot;:&quot;2021-04-01T15:32:29&quot;,&quot;maxSize&quot;:{&quot;size1&quot;:26.6},&quot;minSize&quot;:{&quot;size1&quot;:26.6},&quot;normalSize&quot;:{&quot;size1&quot;:26.6},&quot;subLayout&quot;:[{&quot;id&quot;:&quot;2021-04-01T15:32:29&quot;,&quot;margin&quot;:{&quot;bottom&quot;:0.3790000081062317,&quot;left&quot;:2.243000030517578,&quot;right&quot;:0.4490000009536743,&quot;top&quot;:1.2999999523162842},&quot;type&quot;:0},{&quot;id&quot;:&quot;2021-04-01T15:32:29&quot;,&quot;margin&quot;:{&quot;bottom&quot;:1.962999939918518,&quot;left&quot;:0.7469999194145203,&quot;right&quot;:2.115999937057495,&quot;top&quot;:2.575000047683716},&quot;type&quot;:0}],&quot;type&quot;:0},{&quot;id&quot;:&quot;2021-04-01T15:32:29&quot;,&quot;margin&quot;:{&quot;bottom&quot;:1.304999828338623,&quot;left&quot;:2.117000102996826,&quot;right&quot;:1.6929999589920044,&quot;top&quot;:0.9829999804496765},&quot;type&quot;:0}],&quot;type&quot;:0}"/>
  <p:tag name="KSO_WM_CHIP_GROUPID" val="5f0d14ec8050c250ba656b60"/>
  <p:tag name="KSO_WM_SLIDE_BK_DARK_LIGHT" val="2"/>
  <p:tag name="KSO_WM_SLIDE_BACKGROUND_TYPE" val="general"/>
  <p:tag name="KSO_WM_SLIDE_SUPPORT_FEATURE_TYPE" val="0"/>
  <p:tag name="KSO_WM_TEMPLATE_ASSEMBLE_XID" val="60656f2d4054ed1e2fb804f9"/>
  <p:tag name="KSO_WM_TEMPLATE_ASSEMBLE_GROUPID" val="60656f2d4054ed1e2fb804f9"/>
</p:tagLst>
</file>

<file path=ppt/tags/tag217.xml><?xml version="1.0" encoding="utf-8"?>
<p:tagLst xmlns:p="http://schemas.openxmlformats.org/presentationml/2006/main">
  <p:tag name="KSO_WM_DIAGRAM_VIRTUALLY_FRAME" val="{&quot;height&quot;:561.1,&quot;left&quot;:113,&quot;top&quot;:113.75,&quot;width&quot;:546.3}"/>
</p:tagLst>
</file>

<file path=ppt/tags/tag21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219.xml><?xml version="1.0" encoding="utf-8"?>
<p:tagLst xmlns:p="http://schemas.openxmlformats.org/presentationml/2006/main">
  <p:tag name="KSO_WM_DIAGRAM_VIRTUALLY_FRAME" val="{&quot;height&quot;:561.1,&quot;left&quot;:113,&quot;top&quot;:113.75,&quot;width&quot;:546.3}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22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4316_5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7"/>
  <p:tag name="KSO_WM_UNIT_DEC_AREA_ID" val="bd7076fd6b4b4eaa97f7f752ec0308c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7370666ca6b4c4f9819af6a54036282"/>
  <p:tag name="KSO_WM_SLIDE_BACKGROUND_TYPE" val="leftRight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3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5"/>
  <p:tag name="KSO_WM_UNIT_DEC_AREA_ID" val="b4e5d7a064714e4c9236f466f538dea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e11a3fb215c465bb44b62d8910a7f93"/>
  <p:tag name="KSO_WM_SLIDE_BACKGROUND_TYPE" val="leftRight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4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6"/>
  <p:tag name="KSO_WM_UNIT_DEC_AREA_ID" val="d7b28f505367472c9c29affc3d31499b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498e5725b6ba4fd399e2245ef8800577"/>
  <p:tag name="KSO_WM_SLIDE_BACKGROUND_TYPE" val="leftRight"/>
</p:tagLst>
</file>

<file path=ppt/tags/tag22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5840_1*a*1"/>
  <p:tag name="KSO_WM_TEMPLATE_CATEGORY" val="diagram"/>
  <p:tag name="KSO_WM_TEMPLATE_INDEX" val="2021584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d720078cf91741bd942eddab57ec8e8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6d5b3da52d05435593df649a06095796"/>
  <p:tag name="KSO_WM_UNIT_TEXT_FILL_FORE_SCHEMECOLOR_INDEX_BRIGHTNESS" val="0"/>
  <p:tag name="KSO_WM_UNIT_TEXT_FILL_FORE_SCHEMECOLOR_INDEX" val="13"/>
  <p:tag name="KSO_WM_UNIT_TEXT_FILL_TYPE" val="1"/>
  <p:tag name="KSO_WM_TEMPLATE_ASSEMBLE_XID" val="60656fb94054ed1e2fb80f65"/>
  <p:tag name="KSO_WM_TEMPLATE_ASSEMBLE_GROUPID" val="60656fb94054ed1e2fb80f65"/>
</p:tagLst>
</file>

<file path=ppt/tags/tag226.xml><?xml version="1.0" encoding="utf-8"?>
<p:tagLst xmlns:p="http://schemas.openxmlformats.org/presentationml/2006/main">
  <p:tag name="KSO_WM_TEMPLATE_CATEGORY" val="diagram"/>
  <p:tag name="KSO_WM_TEMPLATE_INDEX" val="20210779"/>
  <p:tag name="KSO_WM_TAG_VERSION" val="1.0"/>
  <p:tag name="KSO_WM_BEAUTIFY_FLAG" val="#wm#"/>
  <p:tag name="KSO_WM_UNIT_TYPE" val="m_h_i"/>
  <p:tag name="KSO_WM_UNIT_INDEX" val="1_1_1"/>
  <p:tag name="KSO_WM_UNIT_ID" val="diagram20210779_1*m_h_i*1_1_1"/>
  <p:tag name="KSO_WM_UNIT_LAYERLEVEL" val="1_1_1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13.96708661417324,&quot;left&quot;:37,&quot;top&quot;:179.83291338582677,&quot;width&quot;:554.2070866141732}"/>
</p:tagLst>
</file>

<file path=ppt/tags/tag227.xml><?xml version="1.0" encoding="utf-8"?>
<p:tagLst xmlns:p="http://schemas.openxmlformats.org/presentationml/2006/main">
  <p:tag name="KSO_WM_TEMPLATE_CATEGORY" val="diagram"/>
  <p:tag name="KSO_WM_TEMPLATE_INDEX" val="20210779"/>
  <p:tag name="KSO_WM_TAG_VERSION" val="1.0"/>
  <p:tag name="KSO_WM_BEAUTIFY_FLAG" val="#wm#"/>
  <p:tag name="KSO_WM_UNIT_TYPE" val="m_h_f"/>
  <p:tag name="KSO_WM_UNIT_INDEX" val="1_1_1"/>
  <p:tag name="KSO_WM_UNIT_ID" val="diagram20210779_1*m_h_f*1_1_1"/>
  <p:tag name="KSO_WM_UNIT_LAYERLEVEL" val="1_1_1"/>
  <p:tag name="KSO_WM_UNIT_VALUE" val="102"/>
  <p:tag name="KSO_WM_UNIT_HIGHLIGHT" val="0"/>
  <p:tag name="KSO_WM_UNIT_COMPATIBLE" val="0"/>
  <p:tag name="KSO_WM_UNIT_PRESET_TEXT_INDEX" val="4"/>
  <p:tag name="KSO_WM_UNIT_PRESET_TEXT_LEN" val="12"/>
  <p:tag name="KSO_WM_DIAGRAM_GROUP_CODE" val="m1-1"/>
  <p:tag name="KSO_WM_UNIT_SUBTYPE" val="a"/>
  <p:tag name="KSO_WM_UNIT_NOCLEAR" val="0"/>
  <p:tag name="KSO_WM_UNIT_DIAGRAM_ISNUMVISUAL" val="0"/>
  <p:tag name="KSO_WM_UNIT_DIAGRAM_ISREFERUNIT" val="0"/>
  <p:tag name="KSO_WM_UNIT_TEXT_FILL_FORE_SCHEMECOLOR_INDEX_BRIGHTNESS" val="-0.25"/>
  <p:tag name="KSO_WM_UNIT_TEXT_FILL_FORE_SCHEMECOLOR_INDEX" val="5"/>
  <p:tag name="KSO_WM_UNIT_TEXT_FILL_TYPE" val="1"/>
  <p:tag name="KSO_WM_UNIT_USESOURCEFORMAT_APPLY" val="1"/>
  <p:tag name="KSO_WM_DIAGRAM_VIRTUALLY_FRAME" val="{&quot;height&quot;:313.96708661417324,&quot;left&quot;:37,&quot;top&quot;:179.83291338582677,&quot;width&quot;:554.2070866141732}"/>
</p:tagLst>
</file>

<file path=ppt/tags/tag228.xml><?xml version="1.0" encoding="utf-8"?>
<p:tagLst xmlns:p="http://schemas.openxmlformats.org/presentationml/2006/main">
  <p:tag name="KSO_WM_UNIT_VALUE" val="1142*80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5840_1*d*2"/>
  <p:tag name="KSO_WM_TEMPLATE_CATEGORY" val="diagram"/>
  <p:tag name="KSO_WM_TEMPLATE_INDEX" val="20215840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0b53de4ab8714d5897acf00b93f7319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75b4cfdf9dff4d8392b804a39dedda32"/>
  <p:tag name="KSO_WM_UNIT_SUPPORT_UNIT_TYPE" val="[&quot;d&quot;]"/>
  <p:tag name="KSO_WM_TEMPLATE_ASSEMBLE_XID" val="60656fb94054ed1e2fb80f65"/>
  <p:tag name="KSO_WM_TEMPLATE_ASSEMBLE_GROUPID" val="60656fb94054ed1e2fb80f65"/>
</p:tagLst>
</file>

<file path=ppt/tags/tag229.xml><?xml version="1.0" encoding="utf-8"?>
<p:tagLst xmlns:p="http://schemas.openxmlformats.org/presentationml/2006/main">
  <p:tag name="KSO_WM_TEMPLATE_MASTER_TYPE" val="0"/>
  <p:tag name="KSO_WM_TEMPLATE_COLOR_TYPE" val="1"/>
  <p:tag name="KSO_WM_BEAUTIFY_FLAG" val="#wm#"/>
  <p:tag name="KSO_WM_TEMPLATE_CATEGORY" val="diagram"/>
  <p:tag name="KSO_WM_SLIDE_TYPE" val="text"/>
  <p:tag name="KSO_WM_SLIDE_SUBTYPE" val="picTxt"/>
  <p:tag name="KSO_WM_SLIDE_SIZE" val="912*540"/>
  <p:tag name="KSO_WM_SLIDE_POSITION" val="48*0"/>
  <p:tag name="KSO_WM_SLIDE_LAYOUT" val="a_d"/>
  <p:tag name="KSO_WM_SLIDE_LAYOUT_CNT" val="1_2"/>
  <p:tag name="KSO_WM_SPECIAL_SOURCE" val="bdnull"/>
  <p:tag name="KSO_WM_DIAGRAM_GROUP_CODE" val="l1-1"/>
  <p:tag name="KSO_WM_SLIDE_DIAGTYPE" val="l"/>
  <p:tag name="KSO_WM_TEMPLATE_INDEX" val="20215840"/>
  <p:tag name="KSO_WM_TEMPLATE_SUBCATEGORY" val="21"/>
  <p:tag name="KSO_WM_SLIDE_INDEX" val="1"/>
  <p:tag name="KSO_WM_TAG_VERSION" val="1.0"/>
  <p:tag name="KSO_WM_SLIDE_ID" val="diagram20215840_1"/>
  <p:tag name="KSO_WM_SLIDE_ITEM_CNT" val="0"/>
  <p:tag name="KSO_WM_SLIDE_LAYOUT_INFO" val="{&quot;direction&quot;:1,&quot;id&quot;:&quot;2021-04-01T16:01:13&quot;,&quot;maxSize&quot;:{&quot;size1&quot;:66.2},&quot;minSize&quot;:{&quot;size1&quot;:58.8},&quot;normalSize&quot;:{&quot;size1&quot;:66.2},&quot;subLayout&quot;:[{&quot;id&quot;:&quot;2021-04-01T16:01:13&quot;,&quot;maxSize&quot;:{&quot;size1&quot;:28.9},&quot;minSize&quot;:{&quot;size1&quot;:20.1},&quot;normalSize&quot;:{&quot;size1&quot;:20.1},&quot;subLayout&quot;:[{&quot;id&quot;:&quot;2021-04-01T16:01:13&quot;,&quot;margin&quot;:{&quot;bottom&quot;:0.0260000042617321,&quot;left&quot;:1.6929999589920044,&quot;right&quot;:1.6670000553131104,&quot;top&quot;:1.6929999589920044},&quot;type&quot;:0},{&quot;id&quot;:&quot;2021-04-01T16:01:13&quot;,&quot;margin&quot;:{&quot;bottom&quot;:1.2699999809265137,&quot;left&quot;:1.6929999589920044,&quot;right&quot;:1.6670000553131104,&quot;top&quot;:0.8199999928474426},&quot;type&quot;:0}],&quot;type&quot;:0},{&quot;backgroundInfo&quot;:[{&quot;bottom&quot;:0,&quot;bottomAbs&quot;:false,&quot;left&quot;:0,&quot;leftAbs&quot;:false,&quot;right&quot;:0,&quot;rightAbs&quot;:false,&quot;top&quot;:0,&quot;topAbs&quot;:false,&quot;type&quot;:&quot;leftRight&quot;}],&quot;id&quot;:&quot;2021-04-01T16:01:13&quot;,&quot;margin&quot;:{&quot;bottom&quot;:1.6929999589920044,&quot;left&quot;:1.720000147819519,&quot;right&quot;:1.6929999589920044,&quot;top&quot;:1.6929999589920044},&quot;type&quot;:0}],&quot;type&quot;:0}"/>
  <p:tag name="KSO_WM_SLIDE_BACKGROUND" val="[&quot;leftRight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abaee5998712faa657a445"/>
  <p:tag name="KSO_WM_CHIP_FILLPROP" val="[[{&quot;text_align&quot;:&quot;lb&quot;,&quot;text_direction&quot;:&quot;horizontal&quot;,&quot;support_big_font&quot;:false,&quot;picture_toward&quot;:0,&quot;picture_dockside&quot;:[],&quot;fill_id&quot;:&quot;0c5a428519114871bcdd916aa888acf6&quot;,&quot;fill_align&quot;:&quot;lb&quot;,&quot;chip_types&quot;:[&quot;header&quot;]},{&quot;text_align&quot;:&quot;lt&quot;,&quot;text_direction&quot;:&quot;horizontal&quot;,&quot;support_features&quot;:[&quot;carousel&quot;],&quot;support_big_font&quot;:false,&quot;picture_toward&quot;:0,&quot;picture_dockside&quot;:[],&quot;fill_id&quot;:&quot;6562ffd2b3af45c79be34a9c9ad988fa&quot;,&quot;fill_align&quot;:&quot;lt&quot;,&quot;chip_types&quot;:[&quot;diagram&quot;,&quot;text&quot;,&quot;picture&quot;,&quot;chart&quot;,&quot;table&quot;,&quot;video&quot;]},{&quot;text_align&quot;:&quot;lm&quot;,&quot;text_direction&quot;:&quot;horizontal&quot;,&quot;support_big_font&quot;:false,&quot;picture_toward&quot;:0,&quot;picture_dockside&quot;:[],&quot;fill_id&quot;:&quot;6255d8b9cb924dff9b3368f954ab42c9&quot;,&quot;fill_align&quot;:&quot;cm&quot;,&quot;chip_types&quot;:[&quot;text&quot;,&quot;picture&quot;]}]]"/>
  <p:tag name="KSO_WM_CHIP_DECFILLPROP" val="[]"/>
  <p:tag name="KSO_WM_CHIP_GROUPID" val="5f0e7c7e2c9c209bb8bb668a"/>
  <p:tag name="KSO_WM_SLIDE_BACKGROUND_TYPE" val="leftRight"/>
  <p:tag name="KSO_WM_SLIDE_SUPPORT_FEATURE_TYPE" val="0"/>
  <p:tag name="KSO_WM_TEMPLATE_ASSEMBLE_XID" val="60656fb94054ed1e2fb80f65"/>
  <p:tag name="KSO_WM_TEMPLATE_ASSEMBLE_GROUPID" val="60656fb94054ed1e2fb80f65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4316_5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7"/>
  <p:tag name="KSO_WM_UNIT_DEC_AREA_ID" val="bd7076fd6b4b4eaa97f7f752ec0308c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7370666ca6b4c4f9819af6a54036282"/>
  <p:tag name="KSO_WM_SLIDE_BACKGROUND_TYPE" val="leftRight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3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5"/>
  <p:tag name="KSO_WM_UNIT_DEC_AREA_ID" val="b4e5d7a064714e4c9236f466f538dea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e11a3fb215c465bb44b62d8910a7f93"/>
  <p:tag name="KSO_WM_SLIDE_BACKGROUND_TYPE" val="leftRight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4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6"/>
  <p:tag name="KSO_WM_UNIT_DEC_AREA_ID" val="d7b28f505367472c9c29affc3d31499b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498e5725b6ba4fd399e2245ef8800577"/>
  <p:tag name="KSO_WM_SLIDE_BACKGROUND_TYPE" val="leftRight"/>
</p:tagLst>
</file>

<file path=ppt/tags/tag23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5840_1*a*1"/>
  <p:tag name="KSO_WM_TEMPLATE_CATEGORY" val="diagram"/>
  <p:tag name="KSO_WM_TEMPLATE_INDEX" val="2021584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d720078cf91741bd942eddab57ec8e8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6d5b3da52d05435593df649a06095796"/>
  <p:tag name="KSO_WM_UNIT_TEXT_FILL_FORE_SCHEMECOLOR_INDEX_BRIGHTNESS" val="0"/>
  <p:tag name="KSO_WM_UNIT_TEXT_FILL_FORE_SCHEMECOLOR_INDEX" val="13"/>
  <p:tag name="KSO_WM_UNIT_TEXT_FILL_TYPE" val="1"/>
  <p:tag name="KSO_WM_TEMPLATE_ASSEMBLE_XID" val="60656fb94054ed1e2fb80f65"/>
  <p:tag name="KSO_WM_TEMPLATE_ASSEMBLE_GROUPID" val="60656fb94054ed1e2fb80f65"/>
</p:tagLst>
</file>

<file path=ppt/tags/tag234.xml><?xml version="1.0" encoding="utf-8"?>
<p:tagLst xmlns:p="http://schemas.openxmlformats.org/presentationml/2006/main">
  <p:tag name="KSO_WM_TEMPLATE_CATEGORY" val="diagram"/>
  <p:tag name="KSO_WM_TEMPLATE_INDEX" val="20210779"/>
  <p:tag name="KSO_WM_TAG_VERSION" val="1.0"/>
  <p:tag name="KSO_WM_BEAUTIFY_FLAG" val="#wm#"/>
  <p:tag name="KSO_WM_UNIT_TYPE" val="m_h_i"/>
  <p:tag name="KSO_WM_UNIT_INDEX" val="1_1_1"/>
  <p:tag name="KSO_WM_UNIT_ID" val="diagram20210779_1*m_h_i*1_1_1"/>
  <p:tag name="KSO_WM_UNIT_LAYERLEVEL" val="1_1_1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13.96708661417324,&quot;left&quot;:37,&quot;top&quot;:179.83291338582677,&quot;width&quot;:554.2070866141732}"/>
</p:tagLst>
</file>

<file path=ppt/tags/tag235.xml><?xml version="1.0" encoding="utf-8"?>
<p:tagLst xmlns:p="http://schemas.openxmlformats.org/presentationml/2006/main">
  <p:tag name="KSO_WM_TEMPLATE_CATEGORY" val="diagram"/>
  <p:tag name="KSO_WM_TEMPLATE_INDEX" val="20210779"/>
  <p:tag name="KSO_WM_TAG_VERSION" val="1.0"/>
  <p:tag name="KSO_WM_BEAUTIFY_FLAG" val="#wm#"/>
  <p:tag name="KSO_WM_UNIT_TYPE" val="m_h_f"/>
  <p:tag name="KSO_WM_UNIT_INDEX" val="1_1_1"/>
  <p:tag name="KSO_WM_UNIT_ID" val="diagram20210779_1*m_h_f*1_1_1"/>
  <p:tag name="KSO_WM_UNIT_LAYERLEVEL" val="1_1_1"/>
  <p:tag name="KSO_WM_UNIT_VALUE" val="102"/>
  <p:tag name="KSO_WM_UNIT_HIGHLIGHT" val="0"/>
  <p:tag name="KSO_WM_UNIT_COMPATIBLE" val="0"/>
  <p:tag name="KSO_WM_UNIT_PRESET_TEXT_INDEX" val="4"/>
  <p:tag name="KSO_WM_UNIT_PRESET_TEXT_LEN" val="12"/>
  <p:tag name="KSO_WM_DIAGRAM_GROUP_CODE" val="m1-1"/>
  <p:tag name="KSO_WM_UNIT_SUBTYPE" val="a"/>
  <p:tag name="KSO_WM_UNIT_NOCLEAR" val="0"/>
  <p:tag name="KSO_WM_UNIT_DIAGRAM_ISNUMVISUAL" val="0"/>
  <p:tag name="KSO_WM_UNIT_DIAGRAM_ISREFERUNIT" val="0"/>
  <p:tag name="KSO_WM_UNIT_TEXT_FILL_FORE_SCHEMECOLOR_INDEX_BRIGHTNESS" val="-0.25"/>
  <p:tag name="KSO_WM_UNIT_TEXT_FILL_FORE_SCHEMECOLOR_INDEX" val="5"/>
  <p:tag name="KSO_WM_UNIT_TEXT_FILL_TYPE" val="1"/>
  <p:tag name="KSO_WM_UNIT_USESOURCEFORMAT_APPLY" val="1"/>
  <p:tag name="KSO_WM_DIAGRAM_VIRTUALLY_FRAME" val="{&quot;height&quot;:313.96708661417324,&quot;left&quot;:37,&quot;top&quot;:179.83291338582677,&quot;width&quot;:554.2070866141732}"/>
</p:tagLst>
</file>

<file path=ppt/tags/tag236.xml><?xml version="1.0" encoding="utf-8"?>
<p:tagLst xmlns:p="http://schemas.openxmlformats.org/presentationml/2006/main">
  <p:tag name="KSO_WM_TEMPLATE_MASTER_TYPE" val="0"/>
  <p:tag name="KSO_WM_TEMPLATE_COLOR_TYPE" val="1"/>
  <p:tag name="KSO_WM_BEAUTIFY_FLAG" val="#wm#"/>
  <p:tag name="KSO_WM_TEMPLATE_CATEGORY" val="diagram"/>
  <p:tag name="KSO_WM_SLIDE_TYPE" val="text"/>
  <p:tag name="KSO_WM_SLIDE_SUBTYPE" val="picTxt"/>
  <p:tag name="KSO_WM_SLIDE_SIZE" val="912*540"/>
  <p:tag name="KSO_WM_SLIDE_POSITION" val="48*0"/>
  <p:tag name="KSO_WM_SLIDE_LAYOUT" val="a_d"/>
  <p:tag name="KSO_WM_SLIDE_LAYOUT_CNT" val="1_2"/>
  <p:tag name="KSO_WM_SPECIAL_SOURCE" val="bdnull"/>
  <p:tag name="KSO_WM_DIAGRAM_GROUP_CODE" val="l1-1"/>
  <p:tag name="KSO_WM_SLIDE_DIAGTYPE" val="l"/>
  <p:tag name="KSO_WM_TEMPLATE_INDEX" val="20215840"/>
  <p:tag name="KSO_WM_TEMPLATE_SUBCATEGORY" val="21"/>
  <p:tag name="KSO_WM_SLIDE_INDEX" val="1"/>
  <p:tag name="KSO_WM_TAG_VERSION" val="1.0"/>
  <p:tag name="KSO_WM_SLIDE_ID" val="diagram20215840_1"/>
  <p:tag name="KSO_WM_SLIDE_ITEM_CNT" val="0"/>
  <p:tag name="KSO_WM_SLIDE_LAYOUT_INFO" val="{&quot;direction&quot;:1,&quot;id&quot;:&quot;2021-04-01T16:01:13&quot;,&quot;maxSize&quot;:{&quot;size1&quot;:66.2},&quot;minSize&quot;:{&quot;size1&quot;:58.8},&quot;normalSize&quot;:{&quot;size1&quot;:66.2},&quot;subLayout&quot;:[{&quot;id&quot;:&quot;2021-04-01T16:01:13&quot;,&quot;maxSize&quot;:{&quot;size1&quot;:28.9},&quot;minSize&quot;:{&quot;size1&quot;:20.1},&quot;normalSize&quot;:{&quot;size1&quot;:20.1},&quot;subLayout&quot;:[{&quot;id&quot;:&quot;2021-04-01T16:01:13&quot;,&quot;margin&quot;:{&quot;bottom&quot;:0.0260000042617321,&quot;left&quot;:1.6929999589920044,&quot;right&quot;:1.6670000553131104,&quot;top&quot;:1.6929999589920044},&quot;type&quot;:0},{&quot;id&quot;:&quot;2021-04-01T16:01:13&quot;,&quot;margin&quot;:{&quot;bottom&quot;:1.2699999809265137,&quot;left&quot;:1.6929999589920044,&quot;right&quot;:1.6670000553131104,&quot;top&quot;:0.8199999928474426},&quot;type&quot;:0}],&quot;type&quot;:0},{&quot;backgroundInfo&quot;:[{&quot;bottom&quot;:0,&quot;bottomAbs&quot;:false,&quot;left&quot;:0,&quot;leftAbs&quot;:false,&quot;right&quot;:0,&quot;rightAbs&quot;:false,&quot;top&quot;:0,&quot;topAbs&quot;:false,&quot;type&quot;:&quot;leftRight&quot;}],&quot;id&quot;:&quot;2021-04-01T16:01:13&quot;,&quot;margin&quot;:{&quot;bottom&quot;:1.6929999589920044,&quot;left&quot;:1.720000147819519,&quot;right&quot;:1.6929999589920044,&quot;top&quot;:1.6929999589920044},&quot;type&quot;:0}],&quot;type&quot;:0}"/>
  <p:tag name="KSO_WM_SLIDE_BACKGROUND" val="[&quot;leftRight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abaee5998712faa657a445"/>
  <p:tag name="KSO_WM_CHIP_FILLPROP" val="[[{&quot;text_align&quot;:&quot;lb&quot;,&quot;text_direction&quot;:&quot;horizontal&quot;,&quot;support_big_font&quot;:false,&quot;picture_toward&quot;:0,&quot;picture_dockside&quot;:[],&quot;fill_id&quot;:&quot;0c5a428519114871bcdd916aa888acf6&quot;,&quot;fill_align&quot;:&quot;lb&quot;,&quot;chip_types&quot;:[&quot;header&quot;]},{&quot;text_align&quot;:&quot;lt&quot;,&quot;text_direction&quot;:&quot;horizontal&quot;,&quot;support_features&quot;:[&quot;carousel&quot;],&quot;support_big_font&quot;:false,&quot;picture_toward&quot;:0,&quot;picture_dockside&quot;:[],&quot;fill_id&quot;:&quot;6562ffd2b3af45c79be34a9c9ad988fa&quot;,&quot;fill_align&quot;:&quot;lt&quot;,&quot;chip_types&quot;:[&quot;diagram&quot;,&quot;text&quot;,&quot;picture&quot;,&quot;chart&quot;,&quot;table&quot;,&quot;video&quot;]},{&quot;text_align&quot;:&quot;lm&quot;,&quot;text_direction&quot;:&quot;horizontal&quot;,&quot;support_big_font&quot;:false,&quot;picture_toward&quot;:0,&quot;picture_dockside&quot;:[],&quot;fill_id&quot;:&quot;6255d8b9cb924dff9b3368f954ab42c9&quot;,&quot;fill_align&quot;:&quot;cm&quot;,&quot;chip_types&quot;:[&quot;text&quot;,&quot;picture&quot;]}]]"/>
  <p:tag name="KSO_WM_CHIP_DECFILLPROP" val="[]"/>
  <p:tag name="KSO_WM_CHIP_GROUPID" val="5f0e7c7e2c9c209bb8bb668a"/>
  <p:tag name="KSO_WM_SLIDE_BACKGROUND_TYPE" val="leftRight"/>
  <p:tag name="KSO_WM_SLIDE_SUPPORT_FEATURE_TYPE" val="0"/>
  <p:tag name="KSO_WM_TEMPLATE_ASSEMBLE_XID" val="60656fb94054ed1e2fb80f65"/>
  <p:tag name="KSO_WM_TEMPLATE_ASSEMBLE_GROUPID" val="60656fb94054ed1e2fb80f65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4316_5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7"/>
  <p:tag name="KSO_WM_UNIT_DEC_AREA_ID" val="bd7076fd6b4b4eaa97f7f752ec0308c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7370666ca6b4c4f9819af6a54036282"/>
  <p:tag name="KSO_WM_SLIDE_BACKGROUND_TYPE" val="leftRight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3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5"/>
  <p:tag name="KSO_WM_UNIT_DEC_AREA_ID" val="b4e5d7a064714e4c9236f466f538dea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e11a3fb215c465bb44b62d8910a7f93"/>
  <p:tag name="KSO_WM_SLIDE_BACKGROUND_TYPE" val="leftRight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4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6"/>
  <p:tag name="KSO_WM_UNIT_DEC_AREA_ID" val="d7b28f505367472c9c29affc3d31499b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498e5725b6ba4fd399e2245ef8800577"/>
  <p:tag name="KSO_WM_SLIDE_BACKGROUND_TYPE" val="leftRight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5840_1*a*1"/>
  <p:tag name="KSO_WM_TEMPLATE_CATEGORY" val="diagram"/>
  <p:tag name="KSO_WM_TEMPLATE_INDEX" val="2021584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d720078cf91741bd942eddab57ec8e8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6d5b3da52d05435593df649a06095796"/>
  <p:tag name="KSO_WM_UNIT_TEXT_FILL_FORE_SCHEMECOLOR_INDEX_BRIGHTNESS" val="0"/>
  <p:tag name="KSO_WM_UNIT_TEXT_FILL_FORE_SCHEMECOLOR_INDEX" val="13"/>
  <p:tag name="KSO_WM_UNIT_TEXT_FILL_TYPE" val="1"/>
  <p:tag name="KSO_WM_TEMPLATE_ASSEMBLE_XID" val="60656fb94054ed1e2fb80f65"/>
  <p:tag name="KSO_WM_TEMPLATE_ASSEMBLE_GROUPID" val="60656fb94054ed1e2fb80f65"/>
</p:tagLst>
</file>

<file path=ppt/tags/tag241.xml><?xml version="1.0" encoding="utf-8"?>
<p:tagLst xmlns:p="http://schemas.openxmlformats.org/presentationml/2006/main">
  <p:tag name="KSO_WM_TEMPLATE_CATEGORY" val="diagram"/>
  <p:tag name="KSO_WM_TEMPLATE_INDEX" val="20210779"/>
  <p:tag name="KSO_WM_TAG_VERSION" val="1.0"/>
  <p:tag name="KSO_WM_BEAUTIFY_FLAG" val="#wm#"/>
  <p:tag name="KSO_WM_UNIT_TYPE" val="m_h_i"/>
  <p:tag name="KSO_WM_UNIT_INDEX" val="1_1_1"/>
  <p:tag name="KSO_WM_UNIT_ID" val="diagram20210779_1*m_h_i*1_1_1"/>
  <p:tag name="KSO_WM_UNIT_LAYERLEVEL" val="1_1_1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13.96708661417324,&quot;left&quot;:37,&quot;top&quot;:179.83291338582677,&quot;width&quot;:554.2070866141732}"/>
</p:tagLst>
</file>

<file path=ppt/tags/tag242.xml><?xml version="1.0" encoding="utf-8"?>
<p:tagLst xmlns:p="http://schemas.openxmlformats.org/presentationml/2006/main">
  <p:tag name="KSO_WM_TEMPLATE_CATEGORY" val="diagram"/>
  <p:tag name="KSO_WM_TEMPLATE_INDEX" val="20210779"/>
  <p:tag name="KSO_WM_TAG_VERSION" val="1.0"/>
  <p:tag name="KSO_WM_BEAUTIFY_FLAG" val="#wm#"/>
  <p:tag name="KSO_WM_UNIT_TYPE" val="m_h_f"/>
  <p:tag name="KSO_WM_UNIT_INDEX" val="1_1_1"/>
  <p:tag name="KSO_WM_UNIT_ID" val="diagram20210779_1*m_h_f*1_1_1"/>
  <p:tag name="KSO_WM_UNIT_LAYERLEVEL" val="1_1_1"/>
  <p:tag name="KSO_WM_UNIT_VALUE" val="102"/>
  <p:tag name="KSO_WM_UNIT_HIGHLIGHT" val="0"/>
  <p:tag name="KSO_WM_UNIT_COMPATIBLE" val="0"/>
  <p:tag name="KSO_WM_UNIT_PRESET_TEXT_INDEX" val="4"/>
  <p:tag name="KSO_WM_UNIT_PRESET_TEXT_LEN" val="12"/>
  <p:tag name="KSO_WM_DIAGRAM_GROUP_CODE" val="m1-1"/>
  <p:tag name="KSO_WM_UNIT_SUBTYPE" val="a"/>
  <p:tag name="KSO_WM_UNIT_NOCLEAR" val="0"/>
  <p:tag name="KSO_WM_UNIT_DIAGRAM_ISNUMVISUAL" val="0"/>
  <p:tag name="KSO_WM_UNIT_DIAGRAM_ISREFERUNIT" val="0"/>
  <p:tag name="KSO_WM_UNIT_TEXT_FILL_FORE_SCHEMECOLOR_INDEX_BRIGHTNESS" val="-0.25"/>
  <p:tag name="KSO_WM_UNIT_TEXT_FILL_FORE_SCHEMECOLOR_INDEX" val="5"/>
  <p:tag name="KSO_WM_UNIT_TEXT_FILL_TYPE" val="1"/>
  <p:tag name="KSO_WM_UNIT_USESOURCEFORMAT_APPLY" val="1"/>
  <p:tag name="KSO_WM_DIAGRAM_VIRTUALLY_FRAME" val="{&quot;height&quot;:313.96708661417324,&quot;left&quot;:37,&quot;top&quot;:179.83291338582677,&quot;width&quot;:554.2070866141732}"/>
</p:tagLst>
</file>

<file path=ppt/tags/tag243.xml><?xml version="1.0" encoding="utf-8"?>
<p:tagLst xmlns:p="http://schemas.openxmlformats.org/presentationml/2006/main">
  <p:tag name="KSO_WM_TEMPLATE_MASTER_TYPE" val="0"/>
  <p:tag name="KSO_WM_TEMPLATE_COLOR_TYPE" val="1"/>
  <p:tag name="KSO_WM_BEAUTIFY_FLAG" val="#wm#"/>
  <p:tag name="KSO_WM_TEMPLATE_CATEGORY" val="diagram"/>
  <p:tag name="KSO_WM_SLIDE_TYPE" val="text"/>
  <p:tag name="KSO_WM_SLIDE_SUBTYPE" val="picTxt"/>
  <p:tag name="KSO_WM_SLIDE_SIZE" val="912*540"/>
  <p:tag name="KSO_WM_SLIDE_POSITION" val="48*0"/>
  <p:tag name="KSO_WM_SLIDE_LAYOUT" val="a_d"/>
  <p:tag name="KSO_WM_SLIDE_LAYOUT_CNT" val="1_2"/>
  <p:tag name="KSO_WM_SPECIAL_SOURCE" val="bdnull"/>
  <p:tag name="KSO_WM_DIAGRAM_GROUP_CODE" val="l1-1"/>
  <p:tag name="KSO_WM_SLIDE_DIAGTYPE" val="l"/>
  <p:tag name="KSO_WM_TEMPLATE_INDEX" val="20215840"/>
  <p:tag name="KSO_WM_TEMPLATE_SUBCATEGORY" val="21"/>
  <p:tag name="KSO_WM_SLIDE_INDEX" val="1"/>
  <p:tag name="KSO_WM_TAG_VERSION" val="1.0"/>
  <p:tag name="KSO_WM_SLIDE_ID" val="diagram20215840_1"/>
  <p:tag name="KSO_WM_SLIDE_ITEM_CNT" val="0"/>
  <p:tag name="KSO_WM_SLIDE_LAYOUT_INFO" val="{&quot;direction&quot;:1,&quot;id&quot;:&quot;2021-04-01T16:01:13&quot;,&quot;maxSize&quot;:{&quot;size1&quot;:66.2},&quot;minSize&quot;:{&quot;size1&quot;:58.8},&quot;normalSize&quot;:{&quot;size1&quot;:66.2},&quot;subLayout&quot;:[{&quot;id&quot;:&quot;2021-04-01T16:01:13&quot;,&quot;maxSize&quot;:{&quot;size1&quot;:28.9},&quot;minSize&quot;:{&quot;size1&quot;:20.1},&quot;normalSize&quot;:{&quot;size1&quot;:20.1},&quot;subLayout&quot;:[{&quot;id&quot;:&quot;2021-04-01T16:01:13&quot;,&quot;margin&quot;:{&quot;bottom&quot;:0.0260000042617321,&quot;left&quot;:1.6929999589920044,&quot;right&quot;:1.6670000553131104,&quot;top&quot;:1.6929999589920044},&quot;type&quot;:0},{&quot;id&quot;:&quot;2021-04-01T16:01:13&quot;,&quot;margin&quot;:{&quot;bottom&quot;:1.2699999809265137,&quot;left&quot;:1.6929999589920044,&quot;right&quot;:1.6670000553131104,&quot;top&quot;:0.8199999928474426},&quot;type&quot;:0}],&quot;type&quot;:0},{&quot;backgroundInfo&quot;:[{&quot;bottom&quot;:0,&quot;bottomAbs&quot;:false,&quot;left&quot;:0,&quot;leftAbs&quot;:false,&quot;right&quot;:0,&quot;rightAbs&quot;:false,&quot;top&quot;:0,&quot;topAbs&quot;:false,&quot;type&quot;:&quot;leftRight&quot;}],&quot;id&quot;:&quot;2021-04-01T16:01:13&quot;,&quot;margin&quot;:{&quot;bottom&quot;:1.6929999589920044,&quot;left&quot;:1.720000147819519,&quot;right&quot;:1.6929999589920044,&quot;top&quot;:1.6929999589920044},&quot;type&quot;:0}],&quot;type&quot;:0}"/>
  <p:tag name="KSO_WM_SLIDE_BACKGROUND" val="[&quot;leftRight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abaee5998712faa657a445"/>
  <p:tag name="KSO_WM_CHIP_FILLPROP" val="[[{&quot;text_align&quot;:&quot;lb&quot;,&quot;text_direction&quot;:&quot;horizontal&quot;,&quot;support_big_font&quot;:false,&quot;picture_toward&quot;:0,&quot;picture_dockside&quot;:[],&quot;fill_id&quot;:&quot;0c5a428519114871bcdd916aa888acf6&quot;,&quot;fill_align&quot;:&quot;lb&quot;,&quot;chip_types&quot;:[&quot;header&quot;]},{&quot;text_align&quot;:&quot;lt&quot;,&quot;text_direction&quot;:&quot;horizontal&quot;,&quot;support_features&quot;:[&quot;carousel&quot;],&quot;support_big_font&quot;:false,&quot;picture_toward&quot;:0,&quot;picture_dockside&quot;:[],&quot;fill_id&quot;:&quot;6562ffd2b3af45c79be34a9c9ad988fa&quot;,&quot;fill_align&quot;:&quot;lt&quot;,&quot;chip_types&quot;:[&quot;diagram&quot;,&quot;text&quot;,&quot;picture&quot;,&quot;chart&quot;,&quot;table&quot;,&quot;video&quot;]},{&quot;text_align&quot;:&quot;lm&quot;,&quot;text_direction&quot;:&quot;horizontal&quot;,&quot;support_big_font&quot;:false,&quot;picture_toward&quot;:0,&quot;picture_dockside&quot;:[],&quot;fill_id&quot;:&quot;6255d8b9cb924dff9b3368f954ab42c9&quot;,&quot;fill_align&quot;:&quot;cm&quot;,&quot;chip_types&quot;:[&quot;text&quot;,&quot;picture&quot;]}]]"/>
  <p:tag name="KSO_WM_CHIP_DECFILLPROP" val="[]"/>
  <p:tag name="KSO_WM_CHIP_GROUPID" val="5f0e7c7e2c9c209bb8bb668a"/>
  <p:tag name="KSO_WM_SLIDE_BACKGROUND_TYPE" val="leftRight"/>
  <p:tag name="KSO_WM_SLIDE_SUPPORT_FEATURE_TYPE" val="0"/>
  <p:tag name="KSO_WM_TEMPLATE_ASSEMBLE_XID" val="60656fb94054ed1e2fb80f65"/>
  <p:tag name="KSO_WM_TEMPLATE_ASSEMBLE_GROUPID" val="60656fb94054ed1e2fb80f65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1828_1*i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BLOCK" val="0"/>
  <p:tag name="KSO_WM_UNIT_SM_LIMIT_TYPE" val="1"/>
  <p:tag name="KSO_WM_UNIT_DEC_AREA_ID" val="8ca6110995d742909efe949d07fab13b"/>
  <p:tag name="KSO_WM_UNIT_DECORATE_INFO" val="{&quot;ReferentInfo&quot;:{&quot;Id&quot;:&quot;slide&quot;,&quot;X&quot;:{&quot;Pos&quot;:0},&quot;Y&quot;:{&quot;Pos&quot;:0}},&quot;DecorateInfoX&quot;:{&quot;Pos&quot;:0,&quot;IsAbs&quot;:true},&quot;DecorateInfoY&quot;:{&quot;Pos&quot;:0,&quot;IsAbs&quot;:true},&quot;DecorateInfoW&quot;:{&quot;IsAbs&quot;:true},&quot;DecorateInfoH&quot;:{&quot;IsAbs&quot;:true},&quot;whChangeMode&quot;:0}"/>
  <p:tag name="KSO_WM_CHIP_GROUPID" val="5f0d14ec8050c250ba656b60"/>
  <p:tag name="KSO_WM_CHIP_XID" val="5f6328e30e9bcbd1695b1d57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99"/>
  <p:tag name="KSO_WM_TEMPLATE_ASSEMBLE_XID" val="60656f2d4054ed1e2fb804f9"/>
  <p:tag name="KSO_WM_TEMPLATE_ASSEMBLE_GROUPID" val="60656f2d4054ed1e2fb804f9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828_1*i*2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38962207507649138395fd1eb05be7e4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0},&quot;ReferentInfo&quot;:{&quot;Id&quot;:&quot;87c0a2796742412bbea5a88848d136a9&quot;,&quot;X&quot;:{&quot;Pos&quot;:1},&quot;Y&quot;:{&quot;Pos&quot;:2}},&quot;whChangeMode&quot;:0}"/>
  <p:tag name="KSO_WM_CHIP_GROUPID" val="5f0d14ec8050c250ba656b60"/>
  <p:tag name="KSO_WM_CHIP_XID" val="5f6328e30e9bcbd1695b1d57"/>
  <p:tag name="KSO_WM_UNIT_LINE_FORE_SCHEMECOLOR_INDEX_BRIGHTNESS" val="0"/>
  <p:tag name="KSO_WM_UNIT_LINE_FORE_SCHEMECOLOR_INDEX" val="5"/>
  <p:tag name="KSO_WM_UNIT_LINE_FILL_TYPE" val="2"/>
  <p:tag name="KSO_WM_TEMPLATE_ASSEMBLE_XID" val="60656f2d4054ed1e2fb804f9"/>
  <p:tag name="KSO_WM_TEMPLATE_ASSEMBLE_GROUPID" val="60656f2d4054ed1e2fb804f9"/>
</p:tagLst>
</file>

<file path=ppt/tags/tag24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828_1*a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7c0a2796742412bbea5a88848d136a9"/>
  <p:tag name="KSO_WM_UNIT_DECORATE_INFO" val="{&quot;ReferentInfo&quot;:{&quot;Id&quot;:&quot;slide&quot;,&quot;X&quot;:{&quot;Pos&quot;:1},&quot;Y&quot;:{&quot;Pos&quot;:0}},&quot;DecorateInfoX&quot;:{&quot;Pos&quot;:1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87133c887974cf998369e44e224ddd7"/>
  <p:tag name="KSO_WM_UNIT_TEXT_FILL_FORE_SCHEMECOLOR_INDEX_BRIGHTNESS" val="0"/>
  <p:tag name="KSO_WM_UNIT_TEXT_FILL_FORE_SCHEMECOLOR_INDEX" val="13"/>
  <p:tag name="KSO_WM_UNIT_TEXT_FILL_TYPE" val="1"/>
  <p:tag name="KSO_WM_TEMPLATE_ASSEMBLE_XID" val="60656f2d4054ed1e2fb804f9"/>
  <p:tag name="KSO_WM_TEMPLATE_ASSEMBLE_GROUPID" val="60656f2d4054ed1e2fb804f9"/>
</p:tagLst>
</file>

<file path=ppt/tags/tag247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828_1*f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4"/>
  <p:tag name="KSO_WM_UNIT_SHOW_EDIT_AREA_INDICATION" val="1"/>
  <p:tag name="KSO_WM_CHIP_GROUPID" val="5e6b05596848fb12bee65ac8"/>
  <p:tag name="KSO_WM_CHIP_XID" val="5e6b05596848fb12bee65aca"/>
  <p:tag name="KSO_WM_UNIT_DEC_AREA_ID" val="bbecb570c03445089521500d085c8487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a99ba35517a4f24bf010271eef888f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f2d4054ed1e2fb804f9"/>
  <p:tag name="KSO_WM_TEMPLATE_ASSEMBLE_GROUPID" val="60656f2d4054ed1e2fb804f9"/>
</p:tagLst>
</file>

<file path=ppt/tags/tag248.xml><?xml version="1.0" encoding="utf-8"?>
<p:tagLst xmlns:p="http://schemas.openxmlformats.org/presentationml/2006/main">
  <p:tag name="KSO_WM_DIAGRAM_VIRTUALLY_FRAME" val="{&quot;height&quot;:2433.1,&quot;left&quot;:63.85,&quot;top&quot;:116.8,&quot;width&quot;:833.9}"/>
</p:tagLst>
</file>

<file path=ppt/tags/tag249.xml><?xml version="1.0" encoding="utf-8"?>
<p:tagLst xmlns:p="http://schemas.openxmlformats.org/presentationml/2006/main">
  <p:tag name="KSO_WM_DIAGRAM_VIRTUALLY_FRAME" val="{&quot;height&quot;:2433.1,&quot;left&quot;:63.85,&quot;top&quot;:116.8,&quot;width&quot;:833.9}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DIAGRAM_VIRTUALLY_FRAME" val="{&quot;height&quot;:2433.1,&quot;left&quot;:63.85,&quot;top&quot;:116.8,&quot;width&quot;:833.9}"/>
</p:tagLst>
</file>

<file path=ppt/tags/tag251.xml><?xml version="1.0" encoding="utf-8"?>
<p:tagLst xmlns:p="http://schemas.openxmlformats.org/presentationml/2006/main">
  <p:tag name="KSO_WM_BEAUTIFY_FLAG" val="#wm#"/>
  <p:tag name="KSO_WM_TEMPLATE_CATEGORY" val="diagram"/>
  <p:tag name="KSO_WM_TEMPLATE_INDEX" val="20211828"/>
  <p:tag name="KSO_WM_SPECIAL_SOURCE" val="bdnull"/>
  <p:tag name="KSO_WM_SLIDE_ID" val="diagram20211828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59*430"/>
  <p:tag name="KSO_WM_SLIDE_POSITION" val="53*26"/>
  <p:tag name="KSO_WM_TAG_VERSION" val="1.0"/>
  <p:tag name="KSO_WM_SLIDE_LAYOUT" val="a_d_f"/>
  <p:tag name="KSO_WM_SLIDE_LAYOUT_CNT" val="1_1_1"/>
  <p:tag name="KSO_WM_SLIDE_CAN_ADD_NAVIGATION" val="1"/>
  <p:tag name="KSO_WM_SLIDE_BACKGROUND" val="[&quot;general&quot;]"/>
  <p:tag name="KSO_WM_SLIDE_RATIO" val="1.777778"/>
  <p:tag name="KSO_WM_CHIP_INFOS" val="{&quot;layout_type&quot;:&quot;topbottom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XID" val="5f6328e30e9bcbd1695b1d57"/>
  <p:tag name="KSO_WM_CHIP_FILLPROP" val="[[{&quot;fill_id&quot;:&quot;f766a77f275943d5a5774ec061144443&quot;,&quot;fill_align&quot;:&quot;lm&quot;,&quot;text_align&quot;:&quot;lm&quot;,&quot;text_direction&quot;:&quot;horizontal&quot;,&quot;chip_types&quot;:[&quot;header&quot;]},{&quot;fill_id&quot;:&quot;7823c14e3d2042c786ab7deab3f90d84&quot;,&quot;fill_align&quot;:&quot;cm&quot;,&quot;text_align&quot;:&quot;lm&quot;,&quot;text_direction&quot;:&quot;horizontal&quot;,&quot;chip_types&quot;:[&quot;diagram&quot;,&quot;text&quot;,&quot;picture&quot;,&quot;chart&quot;,&quot;table&quot;,&quot;video&quot;],&quot;support_features&quot;:[&quot;collage&quot;]},{&quot;fill_id&quot;:&quot;7135783295194e8a93f1a95cf3344326&quot;,&quot;fill_align&quot;:&quot;cm&quot;,&quot;text_align&quot;:&quot;cm&quot;,&quot;text_direction&quot;:&quot;horizontal&quot;,&quot;chip_types&quot;:[&quot;picture&quot;]}]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32:29&quot;,&quot;maxSize&quot;:{&quot;size1&quot;:41.5},&quot;minSize&quot;:{&quot;size1&quot;:41.5},&quot;normalSize&quot;:{&quot;size1&quot;:41.5},&quot;subLayout&quot;:[{&quot;direction&quot;:1,&quot;id&quot;:&quot;2021-04-01T15:32:29&quot;,&quot;maxSize&quot;:{&quot;size1&quot;:26.6},&quot;minSize&quot;:{&quot;size1&quot;:26.6},&quot;normalSize&quot;:{&quot;size1&quot;:26.6},&quot;subLayout&quot;:[{&quot;id&quot;:&quot;2021-04-01T15:32:29&quot;,&quot;margin&quot;:{&quot;bottom&quot;:0.3790000081062317,&quot;left&quot;:2.243000030517578,&quot;right&quot;:0.4490000009536743,&quot;top&quot;:1.2999999523162842},&quot;type&quot;:0},{&quot;id&quot;:&quot;2021-04-01T15:32:29&quot;,&quot;margin&quot;:{&quot;bottom&quot;:1.962999939918518,&quot;left&quot;:0.7469999194145203,&quot;right&quot;:2.115999937057495,&quot;top&quot;:2.575000047683716},&quot;type&quot;:0}],&quot;type&quot;:0},{&quot;id&quot;:&quot;2021-04-01T15:32:29&quot;,&quot;margin&quot;:{&quot;bottom&quot;:1.304999828338623,&quot;left&quot;:2.117000102996826,&quot;right&quot;:1.6929999589920044,&quot;top&quot;:0.9829999804496765},&quot;type&quot;:0}],&quot;type&quot;:0}"/>
  <p:tag name="KSO_WM_CHIP_GROUPID" val="5f0d14ec8050c250ba656b60"/>
  <p:tag name="KSO_WM_SLIDE_BK_DARK_LIGHT" val="2"/>
  <p:tag name="KSO_WM_SLIDE_BACKGROUND_TYPE" val="general"/>
  <p:tag name="KSO_WM_SLIDE_SUPPORT_FEATURE_TYPE" val="0"/>
  <p:tag name="KSO_WM_TEMPLATE_ASSEMBLE_XID" val="60656f2d4054ed1e2fb804f9"/>
  <p:tag name="KSO_WM_TEMPLATE_ASSEMBLE_GROUPID" val="60656f2d4054ed1e2fb804f9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1828_1*i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BLOCK" val="0"/>
  <p:tag name="KSO_WM_UNIT_SM_LIMIT_TYPE" val="1"/>
  <p:tag name="KSO_WM_UNIT_DEC_AREA_ID" val="8ca6110995d742909efe949d07fab13b"/>
  <p:tag name="KSO_WM_UNIT_DECORATE_INFO" val="{&quot;ReferentInfo&quot;:{&quot;Id&quot;:&quot;slide&quot;,&quot;X&quot;:{&quot;Pos&quot;:0},&quot;Y&quot;:{&quot;Pos&quot;:0}},&quot;DecorateInfoX&quot;:{&quot;Pos&quot;:0,&quot;IsAbs&quot;:true},&quot;DecorateInfoY&quot;:{&quot;Pos&quot;:0,&quot;IsAbs&quot;:true},&quot;DecorateInfoW&quot;:{&quot;IsAbs&quot;:true},&quot;DecorateInfoH&quot;:{&quot;IsAbs&quot;:true},&quot;whChangeMode&quot;:0}"/>
  <p:tag name="KSO_WM_CHIP_GROUPID" val="5f0d14ec8050c250ba656b60"/>
  <p:tag name="KSO_WM_CHIP_XID" val="5f6328e30e9bcbd1695b1d57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99"/>
  <p:tag name="KSO_WM_TEMPLATE_ASSEMBLE_XID" val="60656f2d4054ed1e2fb804f9"/>
  <p:tag name="KSO_WM_TEMPLATE_ASSEMBLE_GROUPID" val="60656f2d4054ed1e2fb804f9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828_1*i*2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38962207507649138395fd1eb05be7e4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0},&quot;ReferentInfo&quot;:{&quot;Id&quot;:&quot;87c0a2796742412bbea5a88848d136a9&quot;,&quot;X&quot;:{&quot;Pos&quot;:1},&quot;Y&quot;:{&quot;Pos&quot;:2}},&quot;whChangeMode&quot;:0}"/>
  <p:tag name="KSO_WM_CHIP_GROUPID" val="5f0d14ec8050c250ba656b60"/>
  <p:tag name="KSO_WM_CHIP_XID" val="5f6328e30e9bcbd1695b1d57"/>
  <p:tag name="KSO_WM_UNIT_LINE_FORE_SCHEMECOLOR_INDEX_BRIGHTNESS" val="0"/>
  <p:tag name="KSO_WM_UNIT_LINE_FORE_SCHEMECOLOR_INDEX" val="5"/>
  <p:tag name="KSO_WM_UNIT_LINE_FILL_TYPE" val="2"/>
  <p:tag name="KSO_WM_TEMPLATE_ASSEMBLE_XID" val="60656f2d4054ed1e2fb804f9"/>
  <p:tag name="KSO_WM_TEMPLATE_ASSEMBLE_GROUPID" val="60656f2d4054ed1e2fb804f9"/>
</p:tagLst>
</file>

<file path=ppt/tags/tag25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828_1*a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7c0a2796742412bbea5a88848d136a9"/>
  <p:tag name="KSO_WM_UNIT_DECORATE_INFO" val="{&quot;ReferentInfo&quot;:{&quot;Id&quot;:&quot;slide&quot;,&quot;X&quot;:{&quot;Pos&quot;:1},&quot;Y&quot;:{&quot;Pos&quot;:0}},&quot;DecorateInfoX&quot;:{&quot;Pos&quot;:1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87133c887974cf998369e44e224ddd7"/>
  <p:tag name="KSO_WM_UNIT_TEXT_FILL_FORE_SCHEMECOLOR_INDEX_BRIGHTNESS" val="0"/>
  <p:tag name="KSO_WM_UNIT_TEXT_FILL_FORE_SCHEMECOLOR_INDEX" val="13"/>
  <p:tag name="KSO_WM_UNIT_TEXT_FILL_TYPE" val="1"/>
  <p:tag name="KSO_WM_TEMPLATE_ASSEMBLE_XID" val="60656f2d4054ed1e2fb804f9"/>
  <p:tag name="KSO_WM_TEMPLATE_ASSEMBLE_GROUPID" val="60656f2d4054ed1e2fb804f9"/>
</p:tagLst>
</file>

<file path=ppt/tags/tag255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828_1*f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4"/>
  <p:tag name="KSO_WM_UNIT_SHOW_EDIT_AREA_INDICATION" val="1"/>
  <p:tag name="KSO_WM_CHIP_GROUPID" val="5e6b05596848fb12bee65ac8"/>
  <p:tag name="KSO_WM_CHIP_XID" val="5e6b05596848fb12bee65aca"/>
  <p:tag name="KSO_WM_UNIT_DEC_AREA_ID" val="bbecb570c03445089521500d085c8487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a99ba35517a4f24bf010271eef888f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f2d4054ed1e2fb804f9"/>
  <p:tag name="KSO_WM_TEMPLATE_ASSEMBLE_GROUPID" val="60656f2d4054ed1e2fb804f9"/>
</p:tagLst>
</file>

<file path=ppt/tags/tag256.xml><?xml version="1.0" encoding="utf-8"?>
<p:tagLst xmlns:p="http://schemas.openxmlformats.org/presentationml/2006/main">
  <p:tag name="KSO_WM_BEAUTIFY_FLAG" val="#wm#"/>
  <p:tag name="KSO_WM_TEMPLATE_CATEGORY" val="diagram"/>
  <p:tag name="KSO_WM_TEMPLATE_INDEX" val="20211828"/>
  <p:tag name="KSO_WM_SPECIAL_SOURCE" val="bdnull"/>
  <p:tag name="KSO_WM_SLIDE_ID" val="diagram20211828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59*430"/>
  <p:tag name="KSO_WM_SLIDE_POSITION" val="53*26"/>
  <p:tag name="KSO_WM_TAG_VERSION" val="1.0"/>
  <p:tag name="KSO_WM_SLIDE_LAYOUT" val="a_d_f"/>
  <p:tag name="KSO_WM_SLIDE_LAYOUT_CNT" val="1_1_1"/>
  <p:tag name="KSO_WM_SLIDE_CAN_ADD_NAVIGATION" val="1"/>
  <p:tag name="KSO_WM_SLIDE_BACKGROUND" val="[&quot;general&quot;]"/>
  <p:tag name="KSO_WM_SLIDE_RATIO" val="1.777778"/>
  <p:tag name="KSO_WM_CHIP_INFOS" val="{&quot;layout_type&quot;:&quot;topbottom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XID" val="5f6328e30e9bcbd1695b1d57"/>
  <p:tag name="KSO_WM_CHIP_FILLPROP" val="[[{&quot;fill_id&quot;:&quot;f766a77f275943d5a5774ec061144443&quot;,&quot;fill_align&quot;:&quot;lm&quot;,&quot;text_align&quot;:&quot;lm&quot;,&quot;text_direction&quot;:&quot;horizontal&quot;,&quot;chip_types&quot;:[&quot;header&quot;]},{&quot;fill_id&quot;:&quot;7823c14e3d2042c786ab7deab3f90d84&quot;,&quot;fill_align&quot;:&quot;cm&quot;,&quot;text_align&quot;:&quot;lm&quot;,&quot;text_direction&quot;:&quot;horizontal&quot;,&quot;chip_types&quot;:[&quot;diagram&quot;,&quot;text&quot;,&quot;picture&quot;,&quot;chart&quot;,&quot;table&quot;,&quot;video&quot;],&quot;support_features&quot;:[&quot;collage&quot;]},{&quot;fill_id&quot;:&quot;7135783295194e8a93f1a95cf3344326&quot;,&quot;fill_align&quot;:&quot;cm&quot;,&quot;text_align&quot;:&quot;cm&quot;,&quot;text_direction&quot;:&quot;horizontal&quot;,&quot;chip_types&quot;:[&quot;picture&quot;]}]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32:29&quot;,&quot;maxSize&quot;:{&quot;size1&quot;:41.5},&quot;minSize&quot;:{&quot;size1&quot;:41.5},&quot;normalSize&quot;:{&quot;size1&quot;:41.5},&quot;subLayout&quot;:[{&quot;direction&quot;:1,&quot;id&quot;:&quot;2021-04-01T15:32:29&quot;,&quot;maxSize&quot;:{&quot;size1&quot;:26.6},&quot;minSize&quot;:{&quot;size1&quot;:26.6},&quot;normalSize&quot;:{&quot;size1&quot;:26.6},&quot;subLayout&quot;:[{&quot;id&quot;:&quot;2021-04-01T15:32:29&quot;,&quot;margin&quot;:{&quot;bottom&quot;:0.3790000081062317,&quot;left&quot;:2.243000030517578,&quot;right&quot;:0.4490000009536743,&quot;top&quot;:1.2999999523162842},&quot;type&quot;:0},{&quot;id&quot;:&quot;2021-04-01T15:32:29&quot;,&quot;margin&quot;:{&quot;bottom&quot;:1.962999939918518,&quot;left&quot;:0.7469999194145203,&quot;right&quot;:2.115999937057495,&quot;top&quot;:2.575000047683716},&quot;type&quot;:0}],&quot;type&quot;:0},{&quot;id&quot;:&quot;2021-04-01T15:32:29&quot;,&quot;margin&quot;:{&quot;bottom&quot;:1.304999828338623,&quot;left&quot;:2.117000102996826,&quot;right&quot;:1.6929999589920044,&quot;top&quot;:0.9829999804496765},&quot;type&quot;:0}],&quot;type&quot;:0}"/>
  <p:tag name="KSO_WM_CHIP_GROUPID" val="5f0d14ec8050c250ba656b60"/>
  <p:tag name="KSO_WM_SLIDE_BK_DARK_LIGHT" val="2"/>
  <p:tag name="KSO_WM_SLIDE_BACKGROUND_TYPE" val="general"/>
  <p:tag name="KSO_WM_SLIDE_SUPPORT_FEATURE_TYPE" val="0"/>
  <p:tag name="KSO_WM_TEMPLATE_ASSEMBLE_XID" val="60656f2d4054ed1e2fb804f9"/>
  <p:tag name="KSO_WM_TEMPLATE_ASSEMBLE_GROUPID" val="60656f2d4054ed1e2fb804f9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2496_1*i*1"/>
  <p:tag name="KSO_WM_TEMPLATE_CATEGORY" val="diagram"/>
  <p:tag name="KSO_WM_TEMPLATE_INDEX" val="20212496"/>
  <p:tag name="KSO_WM_UNIT_LAYERLEVEL" val="1"/>
  <p:tag name="KSO_WM_TAG_VERSION" val="1.0"/>
  <p:tag name="KSO_WM_BEAUTIFY_FLAG" val="#wm#"/>
  <p:tag name="KSO_WM_UNIT_ADJUSTLAYOUT_ID" val="5"/>
  <p:tag name="KSO_WM_UNIT_COLOR_SCHEME_SHAPE_ID" val="5"/>
  <p:tag name="KSO_WM_UNIT_COLOR_SCHEME_PARENT_PAGE" val="0_1"/>
  <p:tag name="KSO_WM_UNIT_FOIL_COLOR" val="1"/>
  <p:tag name="KSO_WM_UNIT_BLOCK" val="0"/>
  <p:tag name="KSO_WM_UNIT_SM_LIMIT_TYPE" val="1"/>
  <p:tag name="KSO_WM_UNIT_DEC_AREA_ID" val="e4c36a53eb724e95b3c8250d0805398b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0}"/>
  <p:tag name="KSO_WM_CHIP_GROUPID" val="5f0d5d3f8050c250ba657caf"/>
  <p:tag name="KSO_WM_CHIP_XID" val="5f0d5d3f8050c250ba657cb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238"/>
  <p:tag name="KSO_WM_TEMPLATE_ASSEMBLE_XID" val="60656f624054ed1e2fb808fa"/>
  <p:tag name="KSO_WM_TEMPLATE_ASSEMBLE_GROUPID" val="60656f624054ed1e2fb808fa"/>
</p:tagLst>
</file>

<file path=ppt/tags/tag2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496_1*a*1"/>
  <p:tag name="KSO_WM_TEMPLATE_CATEGORY" val="diagram"/>
  <p:tag name="KSO_WM_TEMPLATE_INDEX" val="20212496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91a8d90d0e3a45e597aa178ceffc422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0c8eba7a2ecc47c491cd9a7c0ef974a7"/>
  <p:tag name="KSO_WM_UNIT_TEXT_FILL_FORE_SCHEMECOLOR_INDEX_BRIGHTNESS" val="0"/>
  <p:tag name="KSO_WM_UNIT_TEXT_FILL_FORE_SCHEMECOLOR_INDEX" val="13"/>
  <p:tag name="KSO_WM_UNIT_TEXT_FILL_TYPE" val="1"/>
  <p:tag name="KSO_WM_TEMPLATE_ASSEMBLE_XID" val="60656f624054ed1e2fb808fa"/>
  <p:tag name="KSO_WM_TEMPLATE_ASSEMBLE_GROUPID" val="60656f624054ed1e2fb808fa"/>
</p:tagLst>
</file>

<file path=ppt/tags/tag259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496_1*f*1"/>
  <p:tag name="KSO_WM_TEMPLATE_CATEGORY" val="diagram"/>
  <p:tag name="KSO_WM_TEMPLATE_INDEX" val="20212496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20"/>
  <p:tag name="KSO_WM_UNIT_SHOW_EDIT_AREA_INDICATION" val="1"/>
  <p:tag name="KSO_WM_CHIP_GROUPID" val="5e6b05596848fb12bee65ac8"/>
  <p:tag name="KSO_WM_CHIP_XID" val="5e6b05596848fb12bee65aca"/>
  <p:tag name="KSO_WM_UNIT_DEC_AREA_ID" val="18bcdeef43fb426b8cd0a2bef74dfd8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fcf7431150441a093a203e67f23ff5d"/>
  <p:tag name="KSO_WM_UNIT_SUPPORT_UNIT_TYPE" val="[&quot;α&quot;,&quot;β&quot;]"/>
  <p:tag name="KSO_WM_UNIT_TEXT_FILL_FORE_SCHEMECOLOR_INDEX_BRIGHTNESS" val="0.25"/>
  <p:tag name="KSO_WM_UNIT_TEXT_FILL_FORE_SCHEMECOLOR_INDEX" val="13"/>
  <p:tag name="KSO_WM_UNIT_TEXT_FILL_TYPE" val="1"/>
  <p:tag name="KSO_WM_TEMPLATE_ASSEMBLE_XID" val="60656f624054ed1e2fb808fa"/>
  <p:tag name="KSO_WM_TEMPLATE_ASSEMBLE_GROUPID" val="60656f624054ed1e2fb808fa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496_1*i*2"/>
  <p:tag name="KSO_WM_TEMPLATE_CATEGORY" val="diagram"/>
  <p:tag name="KSO_WM_TEMPLATE_INDEX" val="20212496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b48fae1ea55d4c35975421266af5cc0b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f0d5d3f8050c250ba657caf"/>
  <p:tag name="KSO_WM_CHIP_XID" val="5f0d5d3f8050c250ba657cb0"/>
  <p:tag name="KSO_WM_TEMPLATE_ASSEMBLE_XID" val="60656f624054ed1e2fb808fa"/>
  <p:tag name="KSO_WM_TEMPLATE_ASSEMBLE_GROUPID" val="60656f624054ed1e2fb808fa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2496_1*i*3"/>
  <p:tag name="KSO_WM_TEMPLATE_CATEGORY" val="diagram"/>
  <p:tag name="KSO_WM_TEMPLATE_INDEX" val="20212496"/>
  <p:tag name="KSO_WM_UNIT_LAYERLEVEL" val="1"/>
  <p:tag name="KSO_WM_TAG_VERSION" val="1.0"/>
  <p:tag name="KSO_WM_BEAUTIFY_FLAG" val="#wm#"/>
  <p:tag name="KSO_WM_UNIT_SM_LIMIT_TYPE" val="2"/>
  <p:tag name="KSO_WM_CHIP_GROUPID" val="5f0d5d3f8050c250ba657caf"/>
  <p:tag name="KSO_WM_CHIP_XID" val="5f0d5d3f8050c250ba657cb0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60656f624054ed1e2fb808fa"/>
  <p:tag name="KSO_WM_TEMPLATE_ASSEMBLE_GROUPID" val="60656f624054ed1e2fb808fa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2496_1*i*4"/>
  <p:tag name="KSO_WM_TEMPLATE_CATEGORY" val="diagram"/>
  <p:tag name="KSO_WM_TEMPLATE_INDEX" val="20212496"/>
  <p:tag name="KSO_WM_UNIT_LAYERLEVEL" val="1"/>
  <p:tag name="KSO_WM_TAG_VERSION" val="1.0"/>
  <p:tag name="KSO_WM_BEAUTIFY_FLAG" val="#wm#"/>
  <p:tag name="KSO_WM_UNIT_SM_LIMIT_TYPE" val="2"/>
  <p:tag name="KSO_WM_CHIP_GROUPID" val="5f0d5d3f8050c250ba657caf"/>
  <p:tag name="KSO_WM_CHIP_XID" val="5f0d5d3f8050c250ba657cb0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60656f624054ed1e2fb808fa"/>
  <p:tag name="KSO_WM_TEMPLATE_ASSEMBLE_GROUPID" val="60656f624054ed1e2fb808fa"/>
</p:tagLst>
</file>

<file path=ppt/tags/tag263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96"/>
  <p:tag name="KSO_WM_SPECIAL_SOURCE" val="bdnull"/>
  <p:tag name="KSO_WM_SLIDE_ID" val="diagram20212496_1"/>
  <p:tag name="KSO_WM_SLIDE_ITEM_CNT" val="0"/>
  <p:tag name="KSO_WM_SLIDE_INDEX" val="1"/>
  <p:tag name="KSO_WM_TAG_VERSION" val="1.0"/>
  <p:tag name="KSO_WM_SLIDE_LAYOUT" val="a_d_f"/>
  <p:tag name="KSO_WM_SLIDE_LAYOUT_CNT" val="1_1_1"/>
  <p:tag name="KSO_WM_SLIDE_TYPE" val="text"/>
  <p:tag name="KSO_WM_SLIDE_SUBTYPE" val="picTxt"/>
  <p:tag name="KSO_WM_SLIDE_SIZE" val="960*540"/>
  <p:tag name="KSO_WM_SLIDE_POSITION" val="0*0"/>
  <p:tag name="KSO_WM_SLIDE_CONSTRAINT" val="%7b%22slideConstraint%22%3a%7b%22seriesAreas%22%3a%5b%5d%2c%22singleAreas%22%3a%5b%7b%22shapes%22%3a%5b24%5d%2c%22serialConstraintIndex%22%3a-1%2c%22areatextmark%22%3a0%2c%22pictureprocessmark%22%3a0%7d%5d%7d%7d"/>
  <p:tag name="KSO_WM_SLIDE_COLORSCHEME_VERSION" val="3.2"/>
  <p:tag name="KSO_WM_TEMPLATE_SUBCATEGORY" val="21"/>
  <p:tag name="KSO_WM_TEMPLATE_MASTER_TYPE" val="0"/>
  <p:tag name="KSO_WM_TEMPLATE_COLOR_TYPE" val="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43:15&quot;,&quot;maxSize&quot;:{&quot;size1&quot;:42.6},&quot;minSize&quot;:{&quot;size1&quot;:42.6},&quot;normalSize&quot;:{&quot;size1&quot;:42.6},&quot;subLayout&quot;:[{&quot;id&quot;:&quot;2021-04-01T15:43:15&quot;,&quot;type&quot;:0},{&quot;id&quot;:&quot;2021-04-01T15:43:15&quot;,&quot;maxSize&quot;:{&quot;size1&quot;:22.099628171488575},&quot;minSize&quot;:{&quot;size1&quot;:22.199628171488573},&quot;normalSize&quot;:{&quot;size1&quot;:22.099628171488575},&quot;subLayout&quot;:[{&quot;id&quot;:&quot;2021-04-01T15:43:15&quot;,&quot;margin&quot;:{&quot;bottom&quot;:0,&quot;left&quot;:1.6670000553131104,&quot;right&quot;:3.385999917984009,&quot;top&quot;:1.2699999809265137},&quot;type&quot;:0},{&quot;id&quot;:&quot;2021-04-01T15:43:15&quot;,&quot;margin&quot;:{&quot;bottom&quot;:1.6929999589920044,&quot;left&quot;:1.6670000553131104,&quot;right&quot;:2.115999937057495,&quot;top&quot;:1.2699999809265137},&quot;type&quot;:0}],&quot;type&quot;:0}],&quot;type&quot;:0}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cm&quot;,&quot;text_direction&quot;:&quot;horizontal&quot;,&quot;support_big_font&quot;:false,&quot;fill_id&quot;:&quot;7938cf5e4fb74851adcc1dd3a85e0037&quot;,&quot;fill_align&quot;:&quot;cm&quot;,&quot;chip_types&quot;:[&quot;picture&quot;]},{&quot;text_align&quot;:&quot;lm&quot;,&quot;text_direction&quot;:&quot;horizontal&quot;,&quot;support_big_font&quot;:false,&quot;fill_id&quot;:&quot;5d24385aeb4d453fbaadf8bd135d8aa2&quot;,&quot;fill_align&quot;:&quot;lm&quot;,&quot;chip_types&quot;:[&quot;header&quot;]},{&quot;text_align&quot;:&quot;lm&quot;,&quot;text_direction&quot;:&quot;horizontal&quot;,&quot;support_big_font&quot;:false,&quot;fill_id&quot;:&quot;5ae3cc18aab54c39807f18f69f96a29d&quot;,&quot;fill_align&quot;:&quot;lm&quot;,&quot;chip_types&quot;:[&quot;text&quot;,&quot;chart&quot;,&quot;table&quot;]}]]"/>
  <p:tag name="KSO_WM_CHIP_XID" val="5f0d5d3f8050c250ba657cb0"/>
  <p:tag name="KSO_WM_CHIP_DECFILLPROP" val="[]"/>
  <p:tag name="KSO_WM_SLIDE_CAN_ADD_NAVIGATION" val="1"/>
  <p:tag name="KSO_WM_SLIDE_BACKGROUND" val="[&quot;general&quot;]"/>
  <p:tag name="KSO_WM_CHIP_GROUPID" val="5f0d5d3f8050c250ba657caf"/>
  <p:tag name="KSO_WM_SLIDE_BK_DARK_LIGHT" val="2"/>
  <p:tag name="KSO_WM_SLIDE_BACKGROUND_TYPE" val="general"/>
  <p:tag name="KSO_WM_SLIDE_SUPPORT_FEATURE_TYPE" val="0"/>
  <p:tag name="KSO_WM_TEMPLATE_ASSEMBLE_XID" val="60656f624054ed1e2fb808fa"/>
  <p:tag name="KSO_WM_TEMPLATE_ASSEMBLE_GROUPID" val="60656f624054ed1e2fb808fa"/>
</p:tagLst>
</file>

<file path=ppt/tags/tag264.xml><?xml version="1.0" encoding="utf-8"?>
<p:tagLst xmlns:p="http://schemas.openxmlformats.org/presentationml/2006/main">
  <p:tag name="KSO_WM_DIAGRAM_VIRTUALLY_FRAME" val="{&quot;height&quot;:561.1,&quot;left&quot;:113,&quot;top&quot;:113.75,&quot;width&quot;:546.3}"/>
</p:tagLst>
</file>

<file path=ppt/tags/tag26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26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26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2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5058_1*a*1"/>
  <p:tag name="KSO_WM_TEMPLATE_CATEGORY" val="custom"/>
  <p:tag name="KSO_WM_TEMPLATE_INDEX" val="20235058"/>
  <p:tag name="KSO_WM_UNIT_LAYERLEVEL" val="1"/>
  <p:tag name="KSO_WM_TAG_VERSION" val="3.0"/>
  <p:tag name="KSO_WM_BEAUTIFY_FLAG" val="#wm#"/>
  <p:tag name="KSO_WM_UNIT_PRESET_TEXT" val="单击此处添加文档标题"/>
  <p:tag name="KSO_WM_UNIT_TEXT_TYPE" val="1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5058_1*i*1"/>
  <p:tag name="KSO_WM_TEMPLATE_CATEGORY" val="custom"/>
  <p:tag name="KSO_WM_TEMPLATE_INDEX" val="20235058"/>
  <p:tag name="KSO_WM_UNIT_LAYERLEVEL" val="1"/>
  <p:tag name="KSO_WM_TAG_VERSION" val="3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wm#"/>
  <p:tag name="KSO_WM_UNIT_VALUE" val="1336*95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5058_1*d*1"/>
  <p:tag name="KSO_WM_TEMPLATE_CATEGORY" val="custom"/>
  <p:tag name="KSO_WM_TEMPLATE_INDEX" val="20235058"/>
  <p:tag name="KSO_WM_UNIT_LAYERLEVEL" val="1"/>
  <p:tag name="KSO_WM_TAG_VERSION" val="3.0"/>
  <p:tag name="KSO_WM_UNIT_PIC_EFFECT" val="1"/>
  <p:tag name="KSO_WM_UNIT_PICTURE_SUBTYPE" val="b"/>
  <p:tag name="MH_PIC_SOURCE_TYPE" val="generate_slide_ai*{&quot;ai_type&quot;:&quot;generate_single_page&quot;,&quot;id&quot;:&quot;VCG211388049244&quot;}*gallery_gallery_ai_v2.0.6_ONLINE*0d69e1ad1323771e2ebb1fb2c0c401a6-slide-0"/>
</p:tagLst>
</file>

<file path=ppt/tags/tag271.xml><?xml version="1.0" encoding="utf-8"?>
<p:tagLst xmlns:p="http://schemas.openxmlformats.org/presentationml/2006/main">
  <p:tag name="KSO_WM_SLIDE_ID" val="custom20235058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5058"/>
  <p:tag name="KSO_WM_SLIDE_TYPE" val="text"/>
  <p:tag name="KSO_WM_SLIDE_SUBTYPE" val="picTxt"/>
  <p:tag name="KSO_WM_SLIDE_SIZE" val="763*500"/>
  <p:tag name="KSO_WM_SLIDE_POSITION" val="76*38"/>
  <p:tag name="KSO_WM_SLIDE_LAYOUT" val="a_d"/>
  <p:tag name="KSO_WM_SLIDE_LAYOUT_CNT" val="1_1"/>
  <p:tag name="KSO_WM_SPECIAL_SOURCE" val="bdnull"/>
  <p:tag name="KSO_WM_SLIDE_SOURCE" val="WPPAIGenerateSlide"/>
</p:tagLst>
</file>

<file path=ppt/tags/tag27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273.xml><?xml version="1.0" encoding="utf-8"?>
<p:tagLst xmlns:p="http://schemas.openxmlformats.org/presentationml/2006/main">
  <p:tag name="RESOURCE_RECORD_KEY" val="{&quot;13&quot;:[20419702,4721696],&quot;65&quot;:[20187308],&quot;70&quot;:[3312357],&quot;8&quot;:[40000082,40000081,20469715,40000100]}"/>
  <p:tag name="COMMONDATA" val="eyJjb3VudCI6MiwiaGRpZCI6Ijg4YzU1NDBjZDJkNTc0ZmUzNDI0NGQwNTkxNmNjOGU0IiwidXNlckNvdW50IjoyfQ==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v"/>
  <p:tag name="KSO_WM_UNIT_TYPE" val="i"/>
  <p:tag name="KSO_WM_UNIT_INDEX" val="1"/>
  <p:tag name="KSO_WM_UNIT_ID" val="chip20204316_1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3"/>
  <p:tag name="KSO_WM_UNIT_DEC_AREA_ID" val="15d798db52f34da99c4691e5f60fb264"/>
  <p:tag name="KSO_WM_UNIT_DECORATE_INFO" val=""/>
  <p:tag name="KSO_WM_UNIT_SM_LIMIT_TYPE" val="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c575d5d66b0c49138f6bfcdd49730ca8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4316_1*a*1"/>
  <p:tag name="KSO_WM_TEMPLATE_CATEGORY" val="custom"/>
  <p:tag name="KSO_WM_TEMPLATE_INDEX" val="20204316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18"/>
  <p:tag name="KSO_WM_UNIT_TYPE" val="a"/>
  <p:tag name="KSO_WM_UNIT_INDEX" val="1"/>
  <p:tag name="KSO_WM_UNIT_ISNUMDGMTITLE" val="0"/>
  <p:tag name="KSO_WM_UNIT_PRESET_TEXT" val="新媒体运营月度计划"/>
  <p:tag name="KSO_WM_UNIT_BLOCK" val="0"/>
  <p:tag name="KSO_WM_UNIT_DEC_AREA_ID" val="760ddbf046b54b93b5616579b3cc82df"/>
  <p:tag name="KSO_WM_UNIT_DEFAULT_FONT" val="24;60;4"/>
  <p:tag name="KSO_WM_CHIP_GROUPID" val="5f2a1c7c45e1f15ec24fe41c"/>
  <p:tag name="KSO_WM_CHIP_XID" val="5f2a1c7c45e1f15ec24fe41d"/>
  <p:tag name="KSO_WM_CHIP_FILLAREA_FILL_RULE" val="{&quot;fill_align&quot;:&quot;cm&quot;,&quot;fill_mode&quot;:&quot;adaptive&quot;,&quot;sacle_strategy&quot;:&quot;smart&quot;}"/>
  <p:tag name="KSO_WM_ASSEMBLE_CHIP_INDEX" val="8ad1a5d22a474bb2afea37dfcb7c7d00"/>
  <p:tag name="KSO_WM_UNIT_TEXT_FILL_FORE_SCHEMECOLOR_INDEX_BRIGHTNESS" val="0.15"/>
  <p:tag name="KSO_WM_UNIT_TEXT_FILL_FORE_SCHEMECOLOR_INDEX" val="13"/>
  <p:tag name="KSO_WM_UNIT_TEXT_FILL_TYPE" val="1"/>
  <p:tag name="KSO_WM_TEMPLATE_ASSEMBLE_XID" val="5f978bb5e01a7e847d6e4d25"/>
  <p:tag name="KSO_WM_TEMPLATE_ASSEMBLE_GROUPID" val="5f8960cea61ec3b5528498b2"/>
</p:tagLst>
</file>

<file path=ppt/tags/tag38.xml><?xml version="1.0" encoding="utf-8"?>
<p:tagLst xmlns:p="http://schemas.openxmlformats.org/presentationml/2006/main">
  <p:tag name="KSO_WM_UNIT_ISCONTENTSTITLE" val="0"/>
  <p:tag name="KSO_WM_UNIT_NOCLEAR" val="0"/>
  <p:tag name="KSO_WM_UNIT_VALUE" val="78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316_1*b*1"/>
  <p:tag name="KSO_WM_TEMPLATE_CATEGORY" val="custom"/>
  <p:tag name="KSO_WM_TEMPLATE_INDEX" val="20204316"/>
  <p:tag name="KSO_WM_UNIT_LAYERLEVEL" val="1"/>
  <p:tag name="KSO_WM_TAG_VERSION" val="1.0"/>
  <p:tag name="KSO_WM_BEAUTIFY_FLAG" val="#wm#"/>
  <p:tag name="KSO_WM_UNIT_ISNUMDGMTITLE" val="0"/>
  <p:tag name="KSO_WM_UNIT_PRESET_TEXT" val="单击此处输入你的副标题，请尽量言简意赅的阐述观点。"/>
  <p:tag name="KSO_WM_UNIT_BLOCK" val="0"/>
  <p:tag name="KSO_WM_UNIT_DEC_AREA_ID" val="54128a4f8f3c48f4bc6b96a3b4765778"/>
  <p:tag name="KSO_WM_UNIT_DEFAULT_FONT" val="18;24;2"/>
  <p:tag name="KSO_WM_CHIP_GROUPID" val="5f2a1c7c45e1f15ec24fe41c"/>
  <p:tag name="KSO_WM_CHIP_XID" val="5f2a1c7c45e1f15ec24fe41d"/>
  <p:tag name="KSO_WM_CHIP_FILLAREA_FILL_RULE" val="{&quot;fill_align&quot;:&quot;cm&quot;,&quot;fill_mode&quot;:&quot;adaptive&quot;,&quot;sacle_strategy&quot;:&quot;smart&quot;}"/>
  <p:tag name="KSO_WM_ASSEMBLE_CHIP_INDEX" val="8ad1a5d22a474bb2afea37dfcb7c7d00"/>
  <p:tag name="KSO_WM_UNIT_TEXT_FILL_FORE_SCHEMECOLOR_INDEX_BRIGHTNESS" val="0.35"/>
  <p:tag name="KSO_WM_UNIT_TEXT_FILL_FORE_SCHEMECOLOR_INDEX" val="13"/>
  <p:tag name="KSO_WM_UNIT_TEXT_FILL_TYPE" val="1"/>
  <p:tag name="KSO_WM_TEMPLATE_ASSEMBLE_XID" val="5f978bb5e01a7e847d6e4d25"/>
  <p:tag name="KSO_WM_TEMPLATE_ASSEMBLE_GROUPID" val="5f8960cea61ec3b5528498b2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3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5"/>
  <p:tag name="KSO_WM_UNIT_DEC_AREA_ID" val="12efbe8187c44d74bf919229976ad59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297d235d55447ffbd0622f52bdf5245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4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6"/>
  <p:tag name="KSO_WM_UNIT_DEC_AREA_ID" val="91573d568cec47c18519dca72b06038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e968fff74314258aa7a5912c456ab9e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u"/>
  <p:tag name="KSO_WM_UNIT_TYPE" val="i"/>
  <p:tag name="KSO_WM_UNIT_INDEX" val="1"/>
  <p:tag name="KSO_WM_UNIT_ID" val="chip20204316_2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4"/>
  <p:tag name="KSO_WM_UNIT_DEC_AREA_ID" val="d8544e9a94414ac7bc7a9f21d75c2ecf"/>
  <p:tag name="KSO_WM_UNIT_DECORATE_INFO" val=""/>
  <p:tag name="KSO_WM_UNIT_SM_LIMIT_TYPE" val=""/>
  <p:tag name="KSO_WM_CHIP_FILLAREA_FILL_RULE" val="{&quot;fill_align&quot;:&quot;lm&quot;,&quot;fill_effect&quot;:[],&quot;fill_mode&quot;:&quot;adaptive&quot;,&quot;sacle_strategy&quot;:&quot;stretch&quot;}"/>
  <p:tag name="KSO_WM_ASSEMBLE_CHIP_INDEX" val="73f2b596441140a88d52f73003e38ad9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3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5"/>
  <p:tag name="KSO_WM_UNIT_DEC_AREA_ID" val="9550b5c1d7524627af3c29edc38e03c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ef85b844c20466ebc14578e07b818b4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4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6"/>
  <p:tag name="KSO_WM_UNIT_DEC_AREA_ID" val="fa9c9bfd9f954722a2fc2e4983ac275a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1b51b7e62b354cbab64dabfa0f821688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16_1*a*1"/>
  <p:tag name="KSO_WM_TEMPLATE_CATEGORY" val="custom"/>
  <p:tag name="KSO_WM_TEMPLATE_INDEX" val="20204316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32;2"/>
  <p:tag name="KSO_WM_UNIT_BLOCK" val="0"/>
  <p:tag name="KSO_WM_UNIT_DEC_AREA_ID" val="8e84899136cd4465bb0f9a584388bb5f"/>
  <p:tag name="KSO_WM_CHIP_GROUPID" val="5ebe41950ac41c4a0a525618"/>
  <p:tag name="KSO_WM_CHIP_XID" val="5ebe41950ac41c4a0a525619"/>
  <p:tag name="KSO_WM_CHIP_FILLAREA_FILL_RULE" val="{&quot;fill_align&quot;:&quot;cm&quot;,&quot;fill_mode&quot;:&quot;adaptive&quot;,&quot;sacle_strategy&quot;:&quot;smart&quot;}"/>
  <p:tag name="KSO_WM_ASSEMBLE_CHIP_INDEX" val="0d62d43be83f408eb619e55a926ee2c5"/>
  <p:tag name="KSO_WM_UNIT_TEXT_FILL_FORE_SCHEMECOLOR_INDEX_BRIGHTNESS" val="0.15"/>
  <p:tag name="KSO_WM_UNIT_TEXT_FILL_FORE_SCHEMECOLOR_INDEX" val="13"/>
  <p:tag name="KSO_WM_UNIT_TEXT_FILL_TYPE" val="1"/>
  <p:tag name="KSO_WM_TEMPLATE_ASSEMBLE_XID" val="5f978bb5e01a7e847d6e4d18"/>
  <p:tag name="KSO_WM_TEMPLATE_ASSEMBLE_GROUPID" val="5f8960cea61ec3b5528498b2"/>
</p:tagLst>
</file>

<file path=ppt/tags/tag4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6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316_1*b*1"/>
  <p:tag name="KSO_WM_TEMPLATE_CATEGORY" val="custom"/>
  <p:tag name="KSO_WM_TEMPLATE_INDEX" val="20204316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。"/>
  <p:tag name="KSO_WM_UNIT_DEFAULT_FONT" val="14;16;2"/>
  <p:tag name="KSO_WM_UNIT_BLOCK" val="0"/>
  <p:tag name="KSO_WM_UNIT_DEC_AREA_ID" val="431f781c92034a4088ba17d442024a32"/>
  <p:tag name="KSO_WM_CHIP_GROUPID" val="5ebe41950ac41c4a0a525618"/>
  <p:tag name="KSO_WM_CHIP_XID" val="5ebe41950ac41c4a0a525619"/>
  <p:tag name="KSO_WM_CHIP_FILLAREA_FILL_RULE" val="{&quot;fill_align&quot;:&quot;cm&quot;,&quot;fill_mode&quot;:&quot;adaptive&quot;,&quot;sacle_strategy&quot;:&quot;smart&quot;}"/>
  <p:tag name="KSO_WM_ASSEMBLE_CHIP_INDEX" val="0d62d43be83f408eb619e55a926ee2c5"/>
  <p:tag name="KSO_WM_UNIT_TEXT_FILL_FORE_SCHEMECOLOR_INDEX_BRIGHTNESS" val="0.35"/>
  <p:tag name="KSO_WM_UNIT_TEXT_FILL_FORE_SCHEMECOLOR_INDEX" val="13"/>
  <p:tag name="KSO_WM_UNIT_TEXT_FILL_TYPE" val="1"/>
  <p:tag name="KSO_WM_TEMPLATE_ASSEMBLE_XID" val="5f978bb5e01a7e847d6e4d18"/>
  <p:tag name="KSO_WM_TEMPLATE_ASSEMBLE_GROUPID" val="5f8960cea61ec3b5528498b2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3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5"/>
  <p:tag name="KSO_WM_UNIT_DEC_AREA_ID" val="12efbe8187c44d74bf919229976ad59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297d235d55447ffbd0622f52bdf5245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4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6"/>
  <p:tag name="KSO_WM_UNIT_DEC_AREA_ID" val="91573d568cec47c18519dca72b06038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e968fff74314258aa7a5912c456ab9e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3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5"/>
  <p:tag name="KSO_WM_UNIT_DEC_AREA_ID" val="12efbe8187c44d74bf919229976ad59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297d235d55447ffbd0622f52bdf5245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4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6"/>
  <p:tag name="KSO_WM_UNIT_DEC_AREA_ID" val="91573d568cec47c18519dca72b06038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e968fff74314258aa7a5912c456ab9e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u"/>
  <p:tag name="KSO_WM_UNIT_TYPE" val="i"/>
  <p:tag name="KSO_WM_UNIT_INDEX" val="1"/>
  <p:tag name="KSO_WM_UNIT_ID" val="chip20204316_2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4"/>
  <p:tag name="KSO_WM_UNIT_DEC_AREA_ID" val="cc6eb6ff95f8413f81c71df01de4877d"/>
  <p:tag name="KSO_WM_UNIT_DECORATE_INFO" val=""/>
  <p:tag name="KSO_WM_UNIT_SM_LIMIT_TYPE" val=""/>
  <p:tag name="KSO_WM_CHIP_FILLAREA_FILL_RULE" val="{&quot;fill_align&quot;:&quot;rm&quot;,&quot;fill_effect&quot;:[],&quot;fill_mode&quot;:&quot;adaptive&quot;,&quot;sacle_strategy&quot;:&quot;stretch&quot;}"/>
  <p:tag name="KSO_WM_ASSEMBLE_CHIP_INDEX" val="2253730550b1489b983173c1e124413f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3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5"/>
  <p:tag name="KSO_WM_UNIT_DEC_AREA_ID" val="923a79014796458e9e07bc74d6d6a54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339ebb5a350d49d8a5bc893105c89463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3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5"/>
  <p:tag name="KSO_WM_UNIT_DEC_AREA_ID" val="12efbe8187c44d74bf919229976ad59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297d235d55447ffbd0622f52bdf5245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4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6"/>
  <p:tag name="KSO_WM_UNIT_DEC_AREA_ID" val="91573d568cec47c18519dca72b06038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e968fff74314258aa7a5912c456ab9e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3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5"/>
  <p:tag name="KSO_WM_UNIT_DEC_AREA_ID" val="12efbe8187c44d74bf919229976ad59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297d235d55447ffbd0622f52bdf5245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4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6"/>
  <p:tag name="KSO_WM_UNIT_DEC_AREA_ID" val="91573d568cec47c18519dca72b06038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e968fff74314258aa7a5912c456ab9e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3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5"/>
  <p:tag name="KSO_WM_UNIT_DEC_AREA_ID" val="12efbe8187c44d74bf919229976ad59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297d235d55447ffbd0622f52bdf5245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4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6"/>
  <p:tag name="KSO_WM_UNIT_DEC_AREA_ID" val="91573d568cec47c18519dca72b06038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e968fff74314258aa7a5912c456ab9e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v"/>
  <p:tag name="KSO_WM_UNIT_TYPE" val="i"/>
  <p:tag name="KSO_WM_UNIT_INDEX" val="1"/>
  <p:tag name="KSO_WM_UNIT_ID" val="chip20204316_1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3"/>
  <p:tag name="KSO_WM_UNIT_DEC_AREA_ID" val="15d798db52f34da99c4691e5f60fb264"/>
  <p:tag name="KSO_WM_UNIT_DECORATE_INFO" val=""/>
  <p:tag name="KSO_WM_UNIT_SM_LIMIT_TYPE" val="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c575d5d66b0c49138f6bfcdd49730ca8"/>
</p:tagLst>
</file>

<file path=ppt/tags/tag5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1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316_1*b*1"/>
  <p:tag name="KSO_WM_TEMPLATE_CATEGORY" val="custom"/>
  <p:tag name="KSO_WM_TEMPLATE_INDEX" val="20204316"/>
  <p:tag name="KSO_WM_UNIT_LAYERLEVEL" val="1"/>
  <p:tag name="KSO_WM_TAG_VERSION" val="1.0"/>
  <p:tag name="KSO_WM_BEAUTIFY_FLAG" val="#wm#"/>
  <p:tag name="KSO_WM_UNIT_PRESET_TEXT" val="单击此处输入你的副标题，文字是您思想的提炼，为了最终演示发布的良好效果，请尽量言简意赅的阐述观点，以便观者可以准确理解您所传达的信息。"/>
  <p:tag name="KSO_WM_UNIT_DEFAULT_FONT" val="18;24;2"/>
  <p:tag name="KSO_WM_UNIT_BLOCK" val="0"/>
  <p:tag name="KSO_WM_UNIT_DEC_AREA_ID" val="944b531add2d4147800ab46818165a0c"/>
  <p:tag name="KSO_WM_CHIP_GROUPID" val="5ebe3b510ac41c4a0a5255fc"/>
  <p:tag name="KSO_WM_CHIP_XID" val="5ebe3b510ac41c4a0a5255fd"/>
  <p:tag name="KSO_WM_CHIP_FILLAREA_FILL_RULE" val="{&quot;fill_align&quot;:&quot;cm&quot;,&quot;fill_mode&quot;:&quot;adaptive&quot;,&quot;sacle_strategy&quot;:&quot;smart&quot;}"/>
  <p:tag name="KSO_WM_ASSEMBLE_CHIP_INDEX" val="e85a6eac7da64605843fb4e532f1e4ea"/>
  <p:tag name="KSO_WM_UNIT_TEXT_FILL_FORE_SCHEMECOLOR_INDEX_BRIGHTNESS" val="0.35"/>
  <p:tag name="KSO_WM_UNIT_TEXT_FILL_FORE_SCHEMECOLOR_INDEX" val="13"/>
  <p:tag name="KSO_WM_UNIT_TEXT_FILL_TYPE" val="1"/>
  <p:tag name="KSO_WM_TEMPLATE_ASSEMBLE_XID" val="5f978bb5e01a7e847d6e4d5e"/>
  <p:tag name="KSO_WM_TEMPLATE_ASSEMBLE_GROUPID" val="5f8960cea61ec3b5528498b2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ISCONTENTSTITLE" val="0"/>
  <p:tag name="KSO_WM_UNIT_ISNUMDGMTITLE" val="0"/>
  <p:tag name="KSO_WM_UNIT_NOCLEAR" val="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16_1*a*1"/>
  <p:tag name="KSO_WM_TEMPLATE_CATEGORY" val="custom"/>
  <p:tag name="KSO_WM_TEMPLATE_INDEX" val="20204316"/>
  <p:tag name="KSO_WM_UNIT_LAYERLEVEL" val="1"/>
  <p:tag name="KSO_WM_TAG_VERSION" val="1.0"/>
  <p:tag name="KSO_WM_BEAUTIFY_FLAG" val="#wm#"/>
  <p:tag name="KSO_WM_UNIT_PRESET_TEXT" val="谢谢观看"/>
  <p:tag name="KSO_WM_UNIT_DEFAULT_FONT" val="66;88;4"/>
  <p:tag name="KSO_WM_UNIT_BLOCK" val="0"/>
  <p:tag name="KSO_WM_UNIT_DEC_AREA_ID" val="cdd3b6aa53244a03b4f6fb31076c1fe7"/>
  <p:tag name="KSO_WM_CHIP_GROUPID" val="5ebe3b510ac41c4a0a5255fc"/>
  <p:tag name="KSO_WM_CHIP_XID" val="5ebe3b510ac41c4a0a5255fd"/>
  <p:tag name="KSO_WM_CHIP_FILLAREA_FILL_RULE" val="{&quot;fill_align&quot;:&quot;cm&quot;,&quot;fill_mode&quot;:&quot;adaptive&quot;,&quot;sacle_strategy&quot;:&quot;smart&quot;}"/>
  <p:tag name="KSO_WM_ASSEMBLE_CHIP_INDEX" val="e85a6eac7da64605843fb4e532f1e4ea"/>
  <p:tag name="KSO_WM_UNIT_TEXT_FILL_FORE_SCHEMECOLOR_INDEX_BRIGHTNESS" val="0.15"/>
  <p:tag name="KSO_WM_UNIT_TEXT_FILL_FORE_SCHEMECOLOR_INDEX" val="13"/>
  <p:tag name="KSO_WM_UNIT_TEXT_FILL_TYPE" val="1"/>
  <p:tag name="KSO_WM_UNIT_VALUE" val="8"/>
  <p:tag name="KSO_WM_TEMPLATE_ASSEMBLE_XID" val="5f978bb5e01a7e847d6e4d5e"/>
  <p:tag name="KSO_WM_TEMPLATE_ASSEMBLE_GROUPID" val="5f8960cea61ec3b5528498b2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3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5"/>
  <p:tag name="KSO_WM_UNIT_DEC_AREA_ID" val="12efbe8187c44d74bf919229976ad59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297d235d55447ffbd0622f52bdf5245"/>
  <p:tag name="KSO_WM_SLIDE_BACKGROUND_TYPE" val="general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4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6"/>
  <p:tag name="KSO_WM_UNIT_DEC_AREA_ID" val="91573d568cec47c18519dca72b06038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e968fff74314258aa7a5912c456ab9e"/>
  <p:tag name="KSO_WM_SLIDE_BACKGROUND_TYPE" val="general"/>
</p:tagLst>
</file>

<file path=ppt/tags/tag63.xml><?xml version="1.0" encoding="utf-8"?>
<p:tagLst xmlns:p="http://schemas.openxmlformats.org/presentationml/2006/main">
  <p:tag name="KSO_WM_SLIDE_BACKGROUND_TYPE" val="general"/>
</p:tagLst>
</file>

<file path=ppt/tags/tag64.xml><?xml version="1.0" encoding="utf-8"?>
<p:tagLst xmlns:p="http://schemas.openxmlformats.org/presentationml/2006/main">
  <p:tag name="KSO_WM_SLIDE_BACKGROUND_TYPE" val="general"/>
</p:tagLst>
</file>

<file path=ppt/tags/tag65.xml><?xml version="1.0" encoding="utf-8"?>
<p:tagLst xmlns:p="http://schemas.openxmlformats.org/presentationml/2006/main">
  <p:tag name="KSO_WM_SLIDE_BACKGROUND_TYPE" val="general"/>
</p:tagLst>
</file>

<file path=ppt/tags/tag66.xml><?xml version="1.0" encoding="utf-8"?>
<p:tagLst xmlns:p="http://schemas.openxmlformats.org/presentationml/2006/main">
  <p:tag name="KSO_WM_SLIDE_BACKGROUND_TYPE" val="general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4316_5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7"/>
  <p:tag name="KSO_WM_UNIT_DEC_AREA_ID" val="27d3ae3e9ba647c496a708a279315981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59d557b639704cd9b9237dd12a713be9"/>
  <p:tag name="KSO_WM_SLIDE_BACKGROUND_TYPE" val="frame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3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5"/>
  <p:tag name="KSO_WM_UNIT_DEC_AREA_ID" val="832733e8cafd4379b31ebf4eb50d3751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a3ed6a263f144e169ce89c5e1ab9ec35"/>
  <p:tag name="KSO_WM_SLIDE_BACKGROUND_TYPE" val="frame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4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6"/>
  <p:tag name="KSO_WM_UNIT_DEC_AREA_ID" val="97754b7692bf4ce5a6f6536a7388bd2a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3a002cd294024d1c8af821a825c4ee2e"/>
  <p:tag name="KSO_WM_SLIDE_BACKGROUND_TYPE" val="frame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BACKGROUND_TYPE" val="frame"/>
</p:tagLst>
</file>

<file path=ppt/tags/tag71.xml><?xml version="1.0" encoding="utf-8"?>
<p:tagLst xmlns:p="http://schemas.openxmlformats.org/presentationml/2006/main">
  <p:tag name="KSO_WM_SLIDE_BACKGROUND_TYPE" val="frame"/>
</p:tagLst>
</file>

<file path=ppt/tags/tag72.xml><?xml version="1.0" encoding="utf-8"?>
<p:tagLst xmlns:p="http://schemas.openxmlformats.org/presentationml/2006/main">
  <p:tag name="KSO_WM_SLIDE_BACKGROUND_TYPE" val="frame"/>
</p:tagLst>
</file>

<file path=ppt/tags/tag73.xml><?xml version="1.0" encoding="utf-8"?>
<p:tagLst xmlns:p="http://schemas.openxmlformats.org/presentationml/2006/main">
  <p:tag name="KSO_WM_SLIDE_BACKGROUND_TYPE" val="frame"/>
</p:tagLst>
</file>

<file path=ppt/tags/tag74.xml><?xml version="1.0" encoding="utf-8"?>
<p:tagLst xmlns:p="http://schemas.openxmlformats.org/presentationml/2006/main">
  <p:tag name="KSO_WM_SLIDE_BACKGROUND_TYPE" val="frame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4316_5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7"/>
  <p:tag name="KSO_WM_UNIT_DEC_AREA_ID" val="bd7076fd6b4b4eaa97f7f752ec0308c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7370666ca6b4c4f9819af6a54036282"/>
  <p:tag name="KSO_WM_SLIDE_BACKGROUND_TYPE" val="leftRight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3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5"/>
  <p:tag name="KSO_WM_UNIT_DEC_AREA_ID" val="b4e5d7a064714e4c9236f466f538dea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e11a3fb215c465bb44b62d8910a7f93"/>
  <p:tag name="KSO_WM_SLIDE_BACKGROUND_TYPE" val="leftRight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4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6"/>
  <p:tag name="KSO_WM_UNIT_DEC_AREA_ID" val="d7b28f505367472c9c29affc3d31499b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498e5725b6ba4fd399e2245ef8800577"/>
  <p:tag name="KSO_WM_SLIDE_BACKGROUND_TYPE" val="leftRight"/>
</p:tagLst>
</file>

<file path=ppt/tags/tag78.xml><?xml version="1.0" encoding="utf-8"?>
<p:tagLst xmlns:p="http://schemas.openxmlformats.org/presentationml/2006/main">
  <p:tag name="KSO_WM_SLIDE_BACKGROUND_TYPE" val="leftRight"/>
</p:tagLst>
</file>

<file path=ppt/tags/tag79.xml><?xml version="1.0" encoding="utf-8"?>
<p:tagLst xmlns:p="http://schemas.openxmlformats.org/presentationml/2006/main">
  <p:tag name="KSO_WM_SLIDE_BACKGROUND_TYPE" val="leftRight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BACKGROUND_TYPE" val="leftRight"/>
</p:tagLst>
</file>

<file path=ppt/tags/tag81.xml><?xml version="1.0" encoding="utf-8"?>
<p:tagLst xmlns:p="http://schemas.openxmlformats.org/presentationml/2006/main">
  <p:tag name="KSO_WM_SLIDE_BACKGROUND_TYPE" val="leftRight"/>
</p:tagLst>
</file>

<file path=ppt/tags/tag82.xml><?xml version="1.0" encoding="utf-8"?>
<p:tagLst xmlns:p="http://schemas.openxmlformats.org/presentationml/2006/main">
  <p:tag name="KSO_WM_SLIDE_BACKGROUND_TYPE" val="leftRight"/>
</p:tagLst>
</file>

<file path=ppt/tags/tag83.xml><?xml version="1.0" encoding="utf-8"?>
<p:tagLst xmlns:p="http://schemas.openxmlformats.org/presentationml/2006/main">
  <p:tag name="KSO_WM_SLIDE_BACKGROUND_TYPE" val="leftRight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4316_5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7"/>
  <p:tag name="KSO_WM_UNIT_DEC_AREA_ID" val="c025006affcd4dfd896cbca0f269532b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e4b9d7e04de64626a102a8ec61c6ce83"/>
  <p:tag name="KSO_WM_SLIDE_BACKGROUND_TYPE" val="topBottom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3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5"/>
  <p:tag name="KSO_WM_UNIT_DEC_AREA_ID" val="eee1630a0ac546f398691db9f5ba6003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d798597488984f4facb1af300ba8e902"/>
  <p:tag name="KSO_WM_SLIDE_BACKGROUND_TYPE" val="topBottom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4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6"/>
  <p:tag name="KSO_WM_UNIT_DEC_AREA_ID" val="3594739a968f4898bf73c27ac01262d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a10a3b3aaa1546b69dd923c52574075a"/>
  <p:tag name="KSO_WM_SLIDE_BACKGROUND_TYPE" val="topBottom"/>
</p:tagLst>
</file>

<file path=ppt/tags/tag87.xml><?xml version="1.0" encoding="utf-8"?>
<p:tagLst xmlns:p="http://schemas.openxmlformats.org/presentationml/2006/main">
  <p:tag name="KSO_WM_SLIDE_BACKGROUND_TYPE" val="topBottom"/>
</p:tagLst>
</file>

<file path=ppt/tags/tag88.xml><?xml version="1.0" encoding="utf-8"?>
<p:tagLst xmlns:p="http://schemas.openxmlformats.org/presentationml/2006/main">
  <p:tag name="KSO_WM_SLIDE_BACKGROUND_TYPE" val="topBottom"/>
</p:tagLst>
</file>

<file path=ppt/tags/tag89.xml><?xml version="1.0" encoding="utf-8"?>
<p:tagLst xmlns:p="http://schemas.openxmlformats.org/presentationml/2006/main">
  <p:tag name="KSO_WM_SLIDE_BACKGROUND_TYPE" val="topBottom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BACKGROUND_TYPE" val="topBottom"/>
</p:tagLst>
</file>

<file path=ppt/tags/tag91.xml><?xml version="1.0" encoding="utf-8"?>
<p:tagLst xmlns:p="http://schemas.openxmlformats.org/presentationml/2006/main">
  <p:tag name="KSO_WM_SLIDE_BACKGROUND_TYPE" val="topBottom"/>
</p:tagLst>
</file>

<file path=ppt/tags/tag92.xml><?xml version="1.0" encoding="utf-8"?>
<p:tagLst xmlns:p="http://schemas.openxmlformats.org/presentationml/2006/main">
  <p:tag name="KSO_WM_SLIDE_BACKGROUND_TYPE" val="topBottom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4316_5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7"/>
  <p:tag name="KSO_WM_UNIT_DEC_AREA_ID" val="d33e183814104167a27b274bd891210f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f0a10e9008924a2fa5da6862dc333040"/>
  <p:tag name="KSO_WM_SLIDE_BACKGROUND_TYPE" val="bottomTop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3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5"/>
  <p:tag name="KSO_WM_UNIT_DEC_AREA_ID" val="3ec427197db34a6fa7134091cd44f248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4ebb987e382a41a78dcb4f86422cab74"/>
  <p:tag name="KSO_WM_SLIDE_BACKGROUND_TYPE" val="bottomTop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16_4*i*1"/>
  <p:tag name="KSO_WM_TEMPLATE_CATEGORY" val="chip"/>
  <p:tag name="KSO_WM_TEMPLATE_INDEX" val="20204316"/>
  <p:tag name="KSO_WM_UNIT_LAYERLEVEL" val="1"/>
  <p:tag name="KSO_WM_TAG_VERSION" val="1.0"/>
  <p:tag name="KSO_WM_BEAUTIFY_FLAG" val="#wm#"/>
  <p:tag name="KSO_WM_CHIP_GROUPID" val="5f8960cea61ec3b5528498b2"/>
  <p:tag name="KSO_WM_CHIP_XID" val="5f8960cea61ec3b5528498b6"/>
  <p:tag name="KSO_WM_UNIT_DEC_AREA_ID" val="8f52f1d4aa9a4316bf446eeee16ef1b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17469b2ce7ec45ecb5fe7aaf16da35d5"/>
  <p:tag name="KSO_WM_SLIDE_BACKGROUND_TYPE" val="bottomTop"/>
</p:tagLst>
</file>

<file path=ppt/tags/tag96.xml><?xml version="1.0" encoding="utf-8"?>
<p:tagLst xmlns:p="http://schemas.openxmlformats.org/presentationml/2006/main">
  <p:tag name="KSO_WM_SLIDE_BACKGROUND_TYPE" val="bottomTop"/>
</p:tagLst>
</file>

<file path=ppt/tags/tag97.xml><?xml version="1.0" encoding="utf-8"?>
<p:tagLst xmlns:p="http://schemas.openxmlformats.org/presentationml/2006/main">
  <p:tag name="KSO_WM_SLIDE_BACKGROUND_TYPE" val="bottomTop"/>
</p:tagLst>
</file>

<file path=ppt/tags/tag98.xml><?xml version="1.0" encoding="utf-8"?>
<p:tagLst xmlns:p="http://schemas.openxmlformats.org/presentationml/2006/main">
  <p:tag name="KSO_WM_SLIDE_BACKGROUND_TYPE" val="bottomTop"/>
</p:tagLst>
</file>

<file path=ppt/tags/tag99.xml><?xml version="1.0" encoding="utf-8"?>
<p:tagLst xmlns:p="http://schemas.openxmlformats.org/presentationml/2006/main">
  <p:tag name="KSO_WM_SLIDE_BACKGROUND_TYPE" val="bottomTop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D4EDDF"/>
      </a:dk2>
      <a:lt2>
        <a:srgbClr val="EAF5EF"/>
      </a:lt2>
      <a:accent1>
        <a:srgbClr val="35A667"/>
      </a:accent1>
      <a:accent2>
        <a:srgbClr val="089D96"/>
      </a:accent2>
      <a:accent3>
        <a:srgbClr val="008CD3"/>
      </a:accent3>
      <a:accent4>
        <a:srgbClr val="0A72FA"/>
      </a:accent4>
      <a:accent5>
        <a:srgbClr val="4953EA"/>
      </a:accent5>
      <a:accent6>
        <a:srgbClr val="9C35A4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6162</Words>
  <Application>WPS 演示</Application>
  <PresentationFormat>宽屏</PresentationFormat>
  <Paragraphs>238</Paragraphs>
  <Slides>35</Slides>
  <Notes>6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35</vt:i4>
      </vt:variant>
    </vt:vector>
  </HeadingPairs>
  <TitlesOfParts>
    <vt:vector size="47" baseType="lpstr">
      <vt:lpstr>Arial</vt:lpstr>
      <vt:lpstr>宋体</vt:lpstr>
      <vt:lpstr>Wingdings</vt:lpstr>
      <vt:lpstr>微软雅黑</vt:lpstr>
      <vt:lpstr>汉仪旗黑-85S</vt:lpstr>
      <vt:lpstr>黑体</vt:lpstr>
      <vt:lpstr>Segoe UI</vt:lpstr>
      <vt:lpstr>方正兰亭黑简体</vt:lpstr>
      <vt:lpstr>华康古籍木兰W3</vt:lpstr>
      <vt:lpstr>Arial Unicode MS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国家反诈骗电话：96110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金大班</cp:lastModifiedBy>
  <cp:revision>531</cp:revision>
  <dcterms:created xsi:type="dcterms:W3CDTF">2025-01-13T13:37:00Z</dcterms:created>
  <dcterms:modified xsi:type="dcterms:W3CDTF">2025-05-22T03:15:52Z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KSOTemplateUUID">
    <vt:lpwstr>v1.0_mb_uhqVOMqCMghAZx1WmfyyAA==</vt:lpwstr>
  </property>
  <property fmtid="{D5CDD505-2E9C-101B-9397-08002B2CF9AE}" pid="4" name="ICV">
    <vt:lpwstr>17AA7AB421E64CC59848FD88B02F6E69_13</vt:lpwstr>
  </property>
</Properties>
</file>